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4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7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6" r:id="rId15"/>
    <p:sldId id="273" r:id="rId16"/>
    <p:sldId id="280" r:id="rId17"/>
    <p:sldId id="281" r:id="rId18"/>
    <p:sldId id="282" r:id="rId19"/>
    <p:sldId id="283" r:id="rId20"/>
    <p:sldId id="284" r:id="rId21"/>
    <p:sldId id="275" r:id="rId22"/>
    <p:sldId id="285" r:id="rId23"/>
    <p:sldId id="286" r:id="rId24"/>
    <p:sldId id="277" r:id="rId25"/>
    <p:sldId id="288" r:id="rId26"/>
    <p:sldId id="289" r:id="rId27"/>
    <p:sldId id="291" r:id="rId28"/>
    <p:sldId id="29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77"/>
    <p:restoredTop sz="79343"/>
  </p:normalViewPr>
  <p:slideViewPr>
    <p:cSldViewPr snapToGrid="0">
      <p:cViewPr varScale="1">
        <p:scale>
          <a:sx n="93" d="100"/>
          <a:sy n="93" d="100"/>
        </p:scale>
        <p:origin x="10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hyperlink" Target="https://nyrequirements.com/courses?utm_source=chatgpt.com" TargetMode="External"/><Relationship Id="rId1" Type="http://schemas.openxmlformats.org/officeDocument/2006/relationships/hyperlink" Target="https://ceufast.com/staterequirements/newyork?utm_source=chatgpt.com" TargetMode="External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hyperlink" Target="https://nyrequirements.com/courses?utm_source=chatgpt.com" TargetMode="External"/><Relationship Id="rId1" Type="http://schemas.openxmlformats.org/officeDocument/2006/relationships/hyperlink" Target="https://ceufast.com/staterequirements/newyork?utm_source=chatgpt.com" TargetMode="External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1AE6B3-9B3C-4D00-8D63-20CF70F1B9D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47E839B-D80D-42CA-B9AD-C038A28D1E7A}">
      <dgm:prSet/>
      <dgm:spPr/>
      <dgm:t>
        <a:bodyPr/>
        <a:lstStyle/>
        <a:p>
          <a:r>
            <a:rPr lang="en-US"/>
            <a:t>Los requisitos cambian según el estado.</a:t>
          </a:r>
        </a:p>
      </dgm:t>
    </dgm:pt>
    <dgm:pt modelId="{9B372B97-BCD6-4637-B06B-3A4559F6988B}" type="parTrans" cxnId="{27400223-17F4-48E0-B81E-1D0BF756CE7B}">
      <dgm:prSet/>
      <dgm:spPr/>
      <dgm:t>
        <a:bodyPr/>
        <a:lstStyle/>
        <a:p>
          <a:endParaRPr lang="en-US"/>
        </a:p>
      </dgm:t>
    </dgm:pt>
    <dgm:pt modelId="{12C30971-1FC4-4325-A9A6-784ED05B397D}" type="sibTrans" cxnId="{27400223-17F4-48E0-B81E-1D0BF756CE7B}">
      <dgm:prSet/>
      <dgm:spPr/>
      <dgm:t>
        <a:bodyPr/>
        <a:lstStyle/>
        <a:p>
          <a:endParaRPr lang="en-US"/>
        </a:p>
      </dgm:t>
    </dgm:pt>
    <dgm:pt modelId="{3E095A11-257D-4812-BB43-94DFD74ADEC9}">
      <dgm:prSet/>
      <dgm:spPr/>
      <dgm:t>
        <a:bodyPr/>
        <a:lstStyle/>
        <a:p>
          <a:r>
            <a:rPr lang="en-US"/>
            <a:t>Los costos pueden variar.</a:t>
          </a:r>
        </a:p>
      </dgm:t>
    </dgm:pt>
    <dgm:pt modelId="{262551CB-C1C6-4366-BBCE-05EF685B74A5}" type="parTrans" cxnId="{071EF0EB-AA56-4C6C-9873-C6C23B79DEFE}">
      <dgm:prSet/>
      <dgm:spPr/>
      <dgm:t>
        <a:bodyPr/>
        <a:lstStyle/>
        <a:p>
          <a:endParaRPr lang="en-US"/>
        </a:p>
      </dgm:t>
    </dgm:pt>
    <dgm:pt modelId="{0AE17121-12F0-41D3-8930-E407D8C34F6D}" type="sibTrans" cxnId="{071EF0EB-AA56-4C6C-9873-C6C23B79DEFE}">
      <dgm:prSet/>
      <dgm:spPr/>
      <dgm:t>
        <a:bodyPr/>
        <a:lstStyle/>
        <a:p>
          <a:endParaRPr lang="en-US"/>
        </a:p>
      </dgm:t>
    </dgm:pt>
    <dgm:pt modelId="{340976AB-88BF-417A-A513-9C306BBBACB4}">
      <dgm:prSet/>
      <dgm:spPr/>
      <dgm:t>
        <a:bodyPr/>
        <a:lstStyle/>
        <a:p>
          <a:r>
            <a:rPr lang="en-US"/>
            <a:t>Los tiempos de procesamiento son distintos.</a:t>
          </a:r>
        </a:p>
      </dgm:t>
    </dgm:pt>
    <dgm:pt modelId="{0D896116-71BB-4B8B-A6FF-B7C9A17BE15C}" type="parTrans" cxnId="{B4AF6592-634A-4C38-9A83-E0E7AB8FA440}">
      <dgm:prSet/>
      <dgm:spPr/>
      <dgm:t>
        <a:bodyPr/>
        <a:lstStyle/>
        <a:p>
          <a:endParaRPr lang="en-US"/>
        </a:p>
      </dgm:t>
    </dgm:pt>
    <dgm:pt modelId="{9BA2D8A2-079D-43B0-A6B3-22B51F4382A2}" type="sibTrans" cxnId="{B4AF6592-634A-4C38-9A83-E0E7AB8FA440}">
      <dgm:prSet/>
      <dgm:spPr/>
      <dgm:t>
        <a:bodyPr/>
        <a:lstStyle/>
        <a:p>
          <a:endParaRPr lang="en-US"/>
        </a:p>
      </dgm:t>
    </dgm:pt>
    <dgm:pt modelId="{1FCE5421-2844-4810-858B-F77133471B18}">
      <dgm:prSet/>
      <dgm:spPr/>
      <dgm:t>
        <a:bodyPr/>
        <a:lstStyle/>
        <a:p>
          <a:r>
            <a:rPr lang="en-US"/>
            <a:t>Algunas evaluaciones son aceptadas en ciertos estados y no en otros.</a:t>
          </a:r>
        </a:p>
      </dgm:t>
    </dgm:pt>
    <dgm:pt modelId="{A80B364E-A295-4926-893F-854F6BFF8EAB}" type="parTrans" cxnId="{11D7AA29-105C-4AE0-BC5C-A0B2289507DF}">
      <dgm:prSet/>
      <dgm:spPr/>
      <dgm:t>
        <a:bodyPr/>
        <a:lstStyle/>
        <a:p>
          <a:endParaRPr lang="en-US"/>
        </a:p>
      </dgm:t>
    </dgm:pt>
    <dgm:pt modelId="{AD501053-3723-4FC0-B790-F3CACDE60D30}" type="sibTrans" cxnId="{11D7AA29-105C-4AE0-BC5C-A0B2289507DF}">
      <dgm:prSet/>
      <dgm:spPr/>
      <dgm:t>
        <a:bodyPr/>
        <a:lstStyle/>
        <a:p>
          <a:endParaRPr lang="en-US"/>
        </a:p>
      </dgm:t>
    </dgm:pt>
    <dgm:pt modelId="{4749D8AC-0EE3-BE4F-BCFC-544AA7BA16C9}" type="pres">
      <dgm:prSet presAssocID="{321AE6B3-9B3C-4D00-8D63-20CF70F1B9DB}" presName="Name0" presStyleCnt="0">
        <dgm:presLayoutVars>
          <dgm:dir/>
          <dgm:resizeHandles val="exact"/>
        </dgm:presLayoutVars>
      </dgm:prSet>
      <dgm:spPr/>
    </dgm:pt>
    <dgm:pt modelId="{0AEAFE64-1B57-244D-A40F-C1B08B3D0FCC}" type="pres">
      <dgm:prSet presAssocID="{E47E839B-D80D-42CA-B9AD-C038A28D1E7A}" presName="node" presStyleLbl="node1" presStyleIdx="0" presStyleCnt="4">
        <dgm:presLayoutVars>
          <dgm:bulletEnabled val="1"/>
        </dgm:presLayoutVars>
      </dgm:prSet>
      <dgm:spPr/>
    </dgm:pt>
    <dgm:pt modelId="{9E261986-F0B6-914D-B788-DDAFF8B772EC}" type="pres">
      <dgm:prSet presAssocID="{12C30971-1FC4-4325-A9A6-784ED05B397D}" presName="sibTrans" presStyleLbl="sibTrans1D1" presStyleIdx="0" presStyleCnt="3"/>
      <dgm:spPr/>
    </dgm:pt>
    <dgm:pt modelId="{61416D9C-9B29-DA47-9F8E-8C6F1D8A0292}" type="pres">
      <dgm:prSet presAssocID="{12C30971-1FC4-4325-A9A6-784ED05B397D}" presName="connectorText" presStyleLbl="sibTrans1D1" presStyleIdx="0" presStyleCnt="3"/>
      <dgm:spPr/>
    </dgm:pt>
    <dgm:pt modelId="{F13DAFC7-E5FB-384C-85E5-9E50EC7A5464}" type="pres">
      <dgm:prSet presAssocID="{3E095A11-257D-4812-BB43-94DFD74ADEC9}" presName="node" presStyleLbl="node1" presStyleIdx="1" presStyleCnt="4">
        <dgm:presLayoutVars>
          <dgm:bulletEnabled val="1"/>
        </dgm:presLayoutVars>
      </dgm:prSet>
      <dgm:spPr/>
    </dgm:pt>
    <dgm:pt modelId="{E87B60ED-D7D8-094A-A521-DDF8D9D81B88}" type="pres">
      <dgm:prSet presAssocID="{0AE17121-12F0-41D3-8930-E407D8C34F6D}" presName="sibTrans" presStyleLbl="sibTrans1D1" presStyleIdx="1" presStyleCnt="3"/>
      <dgm:spPr/>
    </dgm:pt>
    <dgm:pt modelId="{9E0BBC92-E517-C542-A602-767195F8C516}" type="pres">
      <dgm:prSet presAssocID="{0AE17121-12F0-41D3-8930-E407D8C34F6D}" presName="connectorText" presStyleLbl="sibTrans1D1" presStyleIdx="1" presStyleCnt="3"/>
      <dgm:spPr/>
    </dgm:pt>
    <dgm:pt modelId="{407B089A-93BB-9549-93A7-3B993CC885D7}" type="pres">
      <dgm:prSet presAssocID="{340976AB-88BF-417A-A513-9C306BBBACB4}" presName="node" presStyleLbl="node1" presStyleIdx="2" presStyleCnt="4">
        <dgm:presLayoutVars>
          <dgm:bulletEnabled val="1"/>
        </dgm:presLayoutVars>
      </dgm:prSet>
      <dgm:spPr/>
    </dgm:pt>
    <dgm:pt modelId="{9973B3B6-11B1-C749-B84B-3230751650D2}" type="pres">
      <dgm:prSet presAssocID="{9BA2D8A2-079D-43B0-A6B3-22B51F4382A2}" presName="sibTrans" presStyleLbl="sibTrans1D1" presStyleIdx="2" presStyleCnt="3"/>
      <dgm:spPr/>
    </dgm:pt>
    <dgm:pt modelId="{E2578336-C88F-174E-8AFF-71319DF1B2D1}" type="pres">
      <dgm:prSet presAssocID="{9BA2D8A2-079D-43B0-A6B3-22B51F4382A2}" presName="connectorText" presStyleLbl="sibTrans1D1" presStyleIdx="2" presStyleCnt="3"/>
      <dgm:spPr/>
    </dgm:pt>
    <dgm:pt modelId="{DF05F185-7A60-A349-AB4D-2C663742A5CE}" type="pres">
      <dgm:prSet presAssocID="{1FCE5421-2844-4810-858B-F77133471B18}" presName="node" presStyleLbl="node1" presStyleIdx="3" presStyleCnt="4">
        <dgm:presLayoutVars>
          <dgm:bulletEnabled val="1"/>
        </dgm:presLayoutVars>
      </dgm:prSet>
      <dgm:spPr/>
    </dgm:pt>
  </dgm:ptLst>
  <dgm:cxnLst>
    <dgm:cxn modelId="{0CF9351E-1C62-C549-B660-73044B9C3453}" type="presOf" srcId="{12C30971-1FC4-4325-A9A6-784ED05B397D}" destId="{9E261986-F0B6-914D-B788-DDAFF8B772EC}" srcOrd="0" destOrd="0" presId="urn:microsoft.com/office/officeart/2016/7/layout/RepeatingBendingProcessNew"/>
    <dgm:cxn modelId="{27400223-17F4-48E0-B81E-1D0BF756CE7B}" srcId="{321AE6B3-9B3C-4D00-8D63-20CF70F1B9DB}" destId="{E47E839B-D80D-42CA-B9AD-C038A28D1E7A}" srcOrd="0" destOrd="0" parTransId="{9B372B97-BCD6-4637-B06B-3A4559F6988B}" sibTransId="{12C30971-1FC4-4325-A9A6-784ED05B397D}"/>
    <dgm:cxn modelId="{11D7AA29-105C-4AE0-BC5C-A0B2289507DF}" srcId="{321AE6B3-9B3C-4D00-8D63-20CF70F1B9DB}" destId="{1FCE5421-2844-4810-858B-F77133471B18}" srcOrd="3" destOrd="0" parTransId="{A80B364E-A295-4926-893F-854F6BFF8EAB}" sibTransId="{AD501053-3723-4FC0-B790-F3CACDE60D30}"/>
    <dgm:cxn modelId="{1D377B3E-FF6D-4542-9F40-343CECBC1195}" type="presOf" srcId="{12C30971-1FC4-4325-A9A6-784ED05B397D}" destId="{61416D9C-9B29-DA47-9F8E-8C6F1D8A0292}" srcOrd="1" destOrd="0" presId="urn:microsoft.com/office/officeart/2016/7/layout/RepeatingBendingProcessNew"/>
    <dgm:cxn modelId="{3C849947-B1B1-4D4D-AE37-23E659701503}" type="presOf" srcId="{1FCE5421-2844-4810-858B-F77133471B18}" destId="{DF05F185-7A60-A349-AB4D-2C663742A5CE}" srcOrd="0" destOrd="0" presId="urn:microsoft.com/office/officeart/2016/7/layout/RepeatingBendingProcessNew"/>
    <dgm:cxn modelId="{358ADC5E-17CF-9E48-A34B-A52B702F1469}" type="presOf" srcId="{E47E839B-D80D-42CA-B9AD-C038A28D1E7A}" destId="{0AEAFE64-1B57-244D-A40F-C1B08B3D0FCC}" srcOrd="0" destOrd="0" presId="urn:microsoft.com/office/officeart/2016/7/layout/RepeatingBendingProcessNew"/>
    <dgm:cxn modelId="{310BD577-1C4E-3049-AB3E-33318DEA970D}" type="presOf" srcId="{9BA2D8A2-079D-43B0-A6B3-22B51F4382A2}" destId="{9973B3B6-11B1-C749-B84B-3230751650D2}" srcOrd="0" destOrd="0" presId="urn:microsoft.com/office/officeart/2016/7/layout/RepeatingBendingProcessNew"/>
    <dgm:cxn modelId="{5FE0197B-B05F-254E-8964-1ECAD17356BC}" type="presOf" srcId="{321AE6B3-9B3C-4D00-8D63-20CF70F1B9DB}" destId="{4749D8AC-0EE3-BE4F-BCFC-544AA7BA16C9}" srcOrd="0" destOrd="0" presId="urn:microsoft.com/office/officeart/2016/7/layout/RepeatingBendingProcessNew"/>
    <dgm:cxn modelId="{EC5B668E-AEB7-9843-B3AD-0CFBDF1ECC44}" type="presOf" srcId="{340976AB-88BF-417A-A513-9C306BBBACB4}" destId="{407B089A-93BB-9549-93A7-3B993CC885D7}" srcOrd="0" destOrd="0" presId="urn:microsoft.com/office/officeart/2016/7/layout/RepeatingBendingProcessNew"/>
    <dgm:cxn modelId="{B4AF6592-634A-4C38-9A83-E0E7AB8FA440}" srcId="{321AE6B3-9B3C-4D00-8D63-20CF70F1B9DB}" destId="{340976AB-88BF-417A-A513-9C306BBBACB4}" srcOrd="2" destOrd="0" parTransId="{0D896116-71BB-4B8B-A6FF-B7C9A17BE15C}" sibTransId="{9BA2D8A2-079D-43B0-A6B3-22B51F4382A2}"/>
    <dgm:cxn modelId="{6A4B71CB-45FB-1149-BC7B-FE75557D0412}" type="presOf" srcId="{3E095A11-257D-4812-BB43-94DFD74ADEC9}" destId="{F13DAFC7-E5FB-384C-85E5-9E50EC7A5464}" srcOrd="0" destOrd="0" presId="urn:microsoft.com/office/officeart/2016/7/layout/RepeatingBendingProcessNew"/>
    <dgm:cxn modelId="{32D25CD8-9F95-8F45-9A51-32E71012846A}" type="presOf" srcId="{9BA2D8A2-079D-43B0-A6B3-22B51F4382A2}" destId="{E2578336-C88F-174E-8AFF-71319DF1B2D1}" srcOrd="1" destOrd="0" presId="urn:microsoft.com/office/officeart/2016/7/layout/RepeatingBendingProcessNew"/>
    <dgm:cxn modelId="{004C4CDF-660D-874B-9460-FA3463D78AFD}" type="presOf" srcId="{0AE17121-12F0-41D3-8930-E407D8C34F6D}" destId="{E87B60ED-D7D8-094A-A521-DDF8D9D81B88}" srcOrd="0" destOrd="0" presId="urn:microsoft.com/office/officeart/2016/7/layout/RepeatingBendingProcessNew"/>
    <dgm:cxn modelId="{071EF0EB-AA56-4C6C-9873-C6C23B79DEFE}" srcId="{321AE6B3-9B3C-4D00-8D63-20CF70F1B9DB}" destId="{3E095A11-257D-4812-BB43-94DFD74ADEC9}" srcOrd="1" destOrd="0" parTransId="{262551CB-C1C6-4366-BBCE-05EF685B74A5}" sibTransId="{0AE17121-12F0-41D3-8930-E407D8C34F6D}"/>
    <dgm:cxn modelId="{1541E8EC-79BB-AD4A-BC09-7EED12CBA96D}" type="presOf" srcId="{0AE17121-12F0-41D3-8930-E407D8C34F6D}" destId="{9E0BBC92-E517-C542-A602-767195F8C516}" srcOrd="1" destOrd="0" presId="urn:microsoft.com/office/officeart/2016/7/layout/RepeatingBendingProcessNew"/>
    <dgm:cxn modelId="{E40B2EB8-4850-FD41-BCA0-359DB0CDF07D}" type="presParOf" srcId="{4749D8AC-0EE3-BE4F-BCFC-544AA7BA16C9}" destId="{0AEAFE64-1B57-244D-A40F-C1B08B3D0FCC}" srcOrd="0" destOrd="0" presId="urn:microsoft.com/office/officeart/2016/7/layout/RepeatingBendingProcessNew"/>
    <dgm:cxn modelId="{A6CC903D-C4AE-514F-9D55-1899C0A0C1A7}" type="presParOf" srcId="{4749D8AC-0EE3-BE4F-BCFC-544AA7BA16C9}" destId="{9E261986-F0B6-914D-B788-DDAFF8B772EC}" srcOrd="1" destOrd="0" presId="urn:microsoft.com/office/officeart/2016/7/layout/RepeatingBendingProcessNew"/>
    <dgm:cxn modelId="{B9837996-7389-8144-9FF5-18071A61EEE4}" type="presParOf" srcId="{9E261986-F0B6-914D-B788-DDAFF8B772EC}" destId="{61416D9C-9B29-DA47-9F8E-8C6F1D8A0292}" srcOrd="0" destOrd="0" presId="urn:microsoft.com/office/officeart/2016/7/layout/RepeatingBendingProcessNew"/>
    <dgm:cxn modelId="{D8E41B4B-928B-2D48-99CF-BB52E972EE12}" type="presParOf" srcId="{4749D8AC-0EE3-BE4F-BCFC-544AA7BA16C9}" destId="{F13DAFC7-E5FB-384C-85E5-9E50EC7A5464}" srcOrd="2" destOrd="0" presId="urn:microsoft.com/office/officeart/2016/7/layout/RepeatingBendingProcessNew"/>
    <dgm:cxn modelId="{7F328A34-A06D-C44E-9786-D9976ACBAE97}" type="presParOf" srcId="{4749D8AC-0EE3-BE4F-BCFC-544AA7BA16C9}" destId="{E87B60ED-D7D8-094A-A521-DDF8D9D81B88}" srcOrd="3" destOrd="0" presId="urn:microsoft.com/office/officeart/2016/7/layout/RepeatingBendingProcessNew"/>
    <dgm:cxn modelId="{5DE03305-1273-2948-8907-34B732E8FEE2}" type="presParOf" srcId="{E87B60ED-D7D8-094A-A521-DDF8D9D81B88}" destId="{9E0BBC92-E517-C542-A602-767195F8C516}" srcOrd="0" destOrd="0" presId="urn:microsoft.com/office/officeart/2016/7/layout/RepeatingBendingProcessNew"/>
    <dgm:cxn modelId="{2DB4EFC2-6ACE-C944-A612-438B28100781}" type="presParOf" srcId="{4749D8AC-0EE3-BE4F-BCFC-544AA7BA16C9}" destId="{407B089A-93BB-9549-93A7-3B993CC885D7}" srcOrd="4" destOrd="0" presId="urn:microsoft.com/office/officeart/2016/7/layout/RepeatingBendingProcessNew"/>
    <dgm:cxn modelId="{C7927463-5676-0242-9F5D-F769CAC6E9F2}" type="presParOf" srcId="{4749D8AC-0EE3-BE4F-BCFC-544AA7BA16C9}" destId="{9973B3B6-11B1-C749-B84B-3230751650D2}" srcOrd="5" destOrd="0" presId="urn:microsoft.com/office/officeart/2016/7/layout/RepeatingBendingProcessNew"/>
    <dgm:cxn modelId="{94841E0F-DC37-2A47-8DA6-14359AAC9AB1}" type="presParOf" srcId="{9973B3B6-11B1-C749-B84B-3230751650D2}" destId="{E2578336-C88F-174E-8AFF-71319DF1B2D1}" srcOrd="0" destOrd="0" presId="urn:microsoft.com/office/officeart/2016/7/layout/RepeatingBendingProcessNew"/>
    <dgm:cxn modelId="{B67710F2-8335-4F48-9E51-183C7687E877}" type="presParOf" srcId="{4749D8AC-0EE3-BE4F-BCFC-544AA7BA16C9}" destId="{DF05F185-7A60-A349-AB4D-2C663742A5CE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46E9C6-B647-4E60-9B74-F24987F03D90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F686E75-05F4-4201-998A-977EF0BFF2FC}">
      <dgm:prSet/>
      <dgm:spPr/>
      <dgm:t>
        <a:bodyPr/>
        <a:lstStyle/>
        <a:p>
          <a:r>
            <a:rPr lang="en-US" dirty="0" err="1"/>
            <a:t>TruMerit</a:t>
          </a:r>
          <a:r>
            <a:rPr lang="en-US" dirty="0"/>
            <a:t> es la </a:t>
          </a:r>
          <a:r>
            <a:rPr lang="en-US" dirty="0" err="1"/>
            <a:t>organización</a:t>
          </a:r>
          <a:r>
            <a:rPr lang="en-US" dirty="0"/>
            <a:t> </a:t>
          </a:r>
          <a:r>
            <a:rPr lang="en-US" dirty="0" err="1"/>
            <a:t>anteriormente</a:t>
          </a:r>
          <a:r>
            <a:rPr lang="en-US" dirty="0"/>
            <a:t> </a:t>
          </a:r>
          <a:r>
            <a:rPr lang="en-US" dirty="0" err="1"/>
            <a:t>conocida</a:t>
          </a:r>
          <a:r>
            <a:rPr lang="en-US" dirty="0"/>
            <a:t> </a:t>
          </a:r>
          <a:r>
            <a:rPr lang="en-US" dirty="0" err="1"/>
            <a:t>como</a:t>
          </a:r>
          <a:r>
            <a:rPr lang="en-US" dirty="0"/>
            <a:t> CGFNS</a:t>
          </a:r>
        </a:p>
      </dgm:t>
    </dgm:pt>
    <dgm:pt modelId="{05DF3AA3-45CB-49F9-9007-F594841FA327}" type="parTrans" cxnId="{A6948B51-903C-46AE-9974-53E0CC0612A6}">
      <dgm:prSet/>
      <dgm:spPr/>
      <dgm:t>
        <a:bodyPr/>
        <a:lstStyle/>
        <a:p>
          <a:endParaRPr lang="en-US"/>
        </a:p>
      </dgm:t>
    </dgm:pt>
    <dgm:pt modelId="{BC5EBBDD-DF2E-4EE2-8CB7-97E2C08E18DB}" type="sibTrans" cxnId="{A6948B51-903C-46AE-9974-53E0CC0612A6}">
      <dgm:prSet/>
      <dgm:spPr/>
      <dgm:t>
        <a:bodyPr/>
        <a:lstStyle/>
        <a:p>
          <a:endParaRPr lang="en-US"/>
        </a:p>
      </dgm:t>
    </dgm:pt>
    <dgm:pt modelId="{4394EA59-71EE-42B2-8D26-2E8EB04039A0}">
      <dgm:prSet/>
      <dgm:spPr/>
      <dgm:t>
        <a:bodyPr/>
        <a:lstStyle/>
        <a:p>
          <a:r>
            <a:rPr lang="en-US" dirty="0"/>
            <a:t>Se </a:t>
          </a:r>
          <a:r>
            <a:rPr lang="en-US" dirty="0" err="1"/>
            <a:t>encarga</a:t>
          </a:r>
          <a:r>
            <a:rPr lang="en-US" dirty="0"/>
            <a:t> de </a:t>
          </a:r>
          <a:r>
            <a:rPr lang="en-US" dirty="0" err="1"/>
            <a:t>verificar</a:t>
          </a:r>
          <a:r>
            <a:rPr lang="en-US" dirty="0"/>
            <a:t> </a:t>
          </a:r>
          <a:r>
            <a:rPr lang="en-US" dirty="0" err="1"/>
            <a:t>educación</a:t>
          </a:r>
          <a:r>
            <a:rPr lang="en-US" dirty="0"/>
            <a:t> y </a:t>
          </a:r>
          <a:r>
            <a:rPr lang="en-US" dirty="0" err="1"/>
            <a:t>licencias</a:t>
          </a:r>
          <a:r>
            <a:rPr lang="en-US" dirty="0"/>
            <a:t> </a:t>
          </a:r>
          <a:r>
            <a:rPr lang="en-US" dirty="0" err="1"/>
            <a:t>extranjeras</a:t>
          </a:r>
          <a:r>
            <a:rPr lang="en-US" dirty="0"/>
            <a:t>.</a:t>
          </a:r>
        </a:p>
      </dgm:t>
    </dgm:pt>
    <dgm:pt modelId="{844A9359-189F-4209-86CA-B2E753BED8DB}" type="parTrans" cxnId="{9113FA48-14E1-49A5-9AD9-6FA1C1049052}">
      <dgm:prSet/>
      <dgm:spPr/>
      <dgm:t>
        <a:bodyPr/>
        <a:lstStyle/>
        <a:p>
          <a:endParaRPr lang="en-US"/>
        </a:p>
      </dgm:t>
    </dgm:pt>
    <dgm:pt modelId="{9DBB608F-C861-4B7F-8CAF-1417AB619694}" type="sibTrans" cxnId="{9113FA48-14E1-49A5-9AD9-6FA1C1049052}">
      <dgm:prSet/>
      <dgm:spPr/>
      <dgm:t>
        <a:bodyPr/>
        <a:lstStyle/>
        <a:p>
          <a:endParaRPr lang="en-US"/>
        </a:p>
      </dgm:t>
    </dgm:pt>
    <dgm:pt modelId="{A928F72D-9FCE-494E-92D8-8B50AFC7A524}">
      <dgm:prSet/>
      <dgm:spPr/>
      <dgm:t>
        <a:bodyPr/>
        <a:lstStyle/>
        <a:p>
          <a:r>
            <a:rPr lang="en-US"/>
            <a:t>Evalúa si la educación cumple estándares de USA.</a:t>
          </a:r>
        </a:p>
      </dgm:t>
    </dgm:pt>
    <dgm:pt modelId="{4CDCA8FA-1F79-4350-B8C0-47C5173FA7E0}" type="parTrans" cxnId="{7B6526EA-7288-486B-AC5F-ED8B265A48E4}">
      <dgm:prSet/>
      <dgm:spPr/>
      <dgm:t>
        <a:bodyPr/>
        <a:lstStyle/>
        <a:p>
          <a:endParaRPr lang="en-US"/>
        </a:p>
      </dgm:t>
    </dgm:pt>
    <dgm:pt modelId="{51377C38-4504-4726-B433-74E395104A78}" type="sibTrans" cxnId="{7B6526EA-7288-486B-AC5F-ED8B265A48E4}">
      <dgm:prSet/>
      <dgm:spPr/>
      <dgm:t>
        <a:bodyPr/>
        <a:lstStyle/>
        <a:p>
          <a:endParaRPr lang="en-US"/>
        </a:p>
      </dgm:t>
    </dgm:pt>
    <dgm:pt modelId="{862DEB1B-58D0-4F43-9F8D-D15A7BA19A42}">
      <dgm:prSet/>
      <dgm:spPr/>
      <dgm:t>
        <a:bodyPr/>
        <a:lstStyle/>
        <a:p>
          <a:r>
            <a:rPr lang="en-US" dirty="0" err="1"/>
            <a:t>Trabaja</a:t>
          </a:r>
          <a:r>
            <a:rPr lang="en-US" dirty="0"/>
            <a:t> </a:t>
          </a:r>
          <a:r>
            <a:rPr lang="en-US" dirty="0" err="1"/>
            <a:t>directamente</a:t>
          </a:r>
          <a:r>
            <a:rPr lang="en-US" dirty="0"/>
            <a:t> con New York State Education Department (NYSED)</a:t>
          </a:r>
        </a:p>
      </dgm:t>
    </dgm:pt>
    <dgm:pt modelId="{6B1E5535-C53D-4032-9D7D-101D068E63E2}" type="parTrans" cxnId="{EABD035F-FF58-4626-B649-7B4C6D524AAC}">
      <dgm:prSet/>
      <dgm:spPr/>
      <dgm:t>
        <a:bodyPr/>
        <a:lstStyle/>
        <a:p>
          <a:endParaRPr lang="en-US"/>
        </a:p>
      </dgm:t>
    </dgm:pt>
    <dgm:pt modelId="{13716B44-AC0C-408F-9904-550BB6799214}" type="sibTrans" cxnId="{EABD035F-FF58-4626-B649-7B4C6D524AAC}">
      <dgm:prSet/>
      <dgm:spPr/>
      <dgm:t>
        <a:bodyPr/>
        <a:lstStyle/>
        <a:p>
          <a:endParaRPr lang="en-US"/>
        </a:p>
      </dgm:t>
    </dgm:pt>
    <dgm:pt modelId="{4CE1F486-9D25-7F47-BB04-0504E12DAB52}" type="pres">
      <dgm:prSet presAssocID="{6646E9C6-B647-4E60-9B74-F24987F03D90}" presName="linear" presStyleCnt="0">
        <dgm:presLayoutVars>
          <dgm:animLvl val="lvl"/>
          <dgm:resizeHandles val="exact"/>
        </dgm:presLayoutVars>
      </dgm:prSet>
      <dgm:spPr/>
    </dgm:pt>
    <dgm:pt modelId="{5B8B8940-DE93-A64D-869E-E1E82F3CF4A6}" type="pres">
      <dgm:prSet presAssocID="{EF686E75-05F4-4201-998A-977EF0BFF2F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BFC9614-38DD-1146-967A-9096C94D3669}" type="pres">
      <dgm:prSet presAssocID="{BC5EBBDD-DF2E-4EE2-8CB7-97E2C08E18DB}" presName="spacer" presStyleCnt="0"/>
      <dgm:spPr/>
    </dgm:pt>
    <dgm:pt modelId="{2A426C6E-D047-4D41-8645-BD94DB5C5009}" type="pres">
      <dgm:prSet presAssocID="{4394EA59-71EE-42B2-8D26-2E8EB04039A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66233B7-A87B-FF4F-B5BE-5BADFFFD449F}" type="pres">
      <dgm:prSet presAssocID="{9DBB608F-C861-4B7F-8CAF-1417AB619694}" presName="spacer" presStyleCnt="0"/>
      <dgm:spPr/>
    </dgm:pt>
    <dgm:pt modelId="{8A8F7B99-14AF-BF4A-8892-66A9CD7DFEF6}" type="pres">
      <dgm:prSet presAssocID="{A928F72D-9FCE-494E-92D8-8B50AFC7A52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9C3162E-E0B0-884E-AE4E-6B16D765B0E5}" type="pres">
      <dgm:prSet presAssocID="{51377C38-4504-4726-B433-74E395104A78}" presName="spacer" presStyleCnt="0"/>
      <dgm:spPr/>
    </dgm:pt>
    <dgm:pt modelId="{D7087243-64D7-E34A-9014-9CC9DCC3915F}" type="pres">
      <dgm:prSet presAssocID="{862DEB1B-58D0-4F43-9F8D-D15A7BA19A4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D884409-C06D-5949-929F-14747AA1FF5F}" type="presOf" srcId="{6646E9C6-B647-4E60-9B74-F24987F03D90}" destId="{4CE1F486-9D25-7F47-BB04-0504E12DAB52}" srcOrd="0" destOrd="0" presId="urn:microsoft.com/office/officeart/2005/8/layout/vList2"/>
    <dgm:cxn modelId="{AEB26E23-E54D-8647-BE9C-0057203CAF55}" type="presOf" srcId="{4394EA59-71EE-42B2-8D26-2E8EB04039A0}" destId="{2A426C6E-D047-4D41-8645-BD94DB5C5009}" srcOrd="0" destOrd="0" presId="urn:microsoft.com/office/officeart/2005/8/layout/vList2"/>
    <dgm:cxn modelId="{9113FA48-14E1-49A5-9AD9-6FA1C1049052}" srcId="{6646E9C6-B647-4E60-9B74-F24987F03D90}" destId="{4394EA59-71EE-42B2-8D26-2E8EB04039A0}" srcOrd="1" destOrd="0" parTransId="{844A9359-189F-4209-86CA-B2E753BED8DB}" sibTransId="{9DBB608F-C861-4B7F-8CAF-1417AB619694}"/>
    <dgm:cxn modelId="{A6948B51-903C-46AE-9974-53E0CC0612A6}" srcId="{6646E9C6-B647-4E60-9B74-F24987F03D90}" destId="{EF686E75-05F4-4201-998A-977EF0BFF2FC}" srcOrd="0" destOrd="0" parTransId="{05DF3AA3-45CB-49F9-9007-F594841FA327}" sibTransId="{BC5EBBDD-DF2E-4EE2-8CB7-97E2C08E18DB}"/>
    <dgm:cxn modelId="{EABD035F-FF58-4626-B649-7B4C6D524AAC}" srcId="{6646E9C6-B647-4E60-9B74-F24987F03D90}" destId="{862DEB1B-58D0-4F43-9F8D-D15A7BA19A42}" srcOrd="3" destOrd="0" parTransId="{6B1E5535-C53D-4032-9D7D-101D068E63E2}" sibTransId="{13716B44-AC0C-408F-9904-550BB6799214}"/>
    <dgm:cxn modelId="{0B0214AF-CA42-8E42-B4E7-731F2C658A50}" type="presOf" srcId="{862DEB1B-58D0-4F43-9F8D-D15A7BA19A42}" destId="{D7087243-64D7-E34A-9014-9CC9DCC3915F}" srcOrd="0" destOrd="0" presId="urn:microsoft.com/office/officeart/2005/8/layout/vList2"/>
    <dgm:cxn modelId="{53D571E4-4203-5B42-AA4E-9DA988CD43FF}" type="presOf" srcId="{EF686E75-05F4-4201-998A-977EF0BFF2FC}" destId="{5B8B8940-DE93-A64D-869E-E1E82F3CF4A6}" srcOrd="0" destOrd="0" presId="urn:microsoft.com/office/officeart/2005/8/layout/vList2"/>
    <dgm:cxn modelId="{7B6526EA-7288-486B-AC5F-ED8B265A48E4}" srcId="{6646E9C6-B647-4E60-9B74-F24987F03D90}" destId="{A928F72D-9FCE-494E-92D8-8B50AFC7A524}" srcOrd="2" destOrd="0" parTransId="{4CDCA8FA-1F79-4350-B8C0-47C5173FA7E0}" sibTransId="{51377C38-4504-4726-B433-74E395104A78}"/>
    <dgm:cxn modelId="{0AEAA7F5-0566-2446-9477-D61F0F0D1E22}" type="presOf" srcId="{A928F72D-9FCE-494E-92D8-8B50AFC7A524}" destId="{8A8F7B99-14AF-BF4A-8892-66A9CD7DFEF6}" srcOrd="0" destOrd="0" presId="urn:microsoft.com/office/officeart/2005/8/layout/vList2"/>
    <dgm:cxn modelId="{EC62C57D-DBDE-AC47-8B83-C7A12CD8E038}" type="presParOf" srcId="{4CE1F486-9D25-7F47-BB04-0504E12DAB52}" destId="{5B8B8940-DE93-A64D-869E-E1E82F3CF4A6}" srcOrd="0" destOrd="0" presId="urn:microsoft.com/office/officeart/2005/8/layout/vList2"/>
    <dgm:cxn modelId="{7ED613FB-7FA1-FC4D-B03E-F8B5679A99B1}" type="presParOf" srcId="{4CE1F486-9D25-7F47-BB04-0504E12DAB52}" destId="{EBFC9614-38DD-1146-967A-9096C94D3669}" srcOrd="1" destOrd="0" presId="urn:microsoft.com/office/officeart/2005/8/layout/vList2"/>
    <dgm:cxn modelId="{E671AB19-1E2B-DF44-8D09-6FE9BB38BAEE}" type="presParOf" srcId="{4CE1F486-9D25-7F47-BB04-0504E12DAB52}" destId="{2A426C6E-D047-4D41-8645-BD94DB5C5009}" srcOrd="2" destOrd="0" presId="urn:microsoft.com/office/officeart/2005/8/layout/vList2"/>
    <dgm:cxn modelId="{BCFB8672-6DD7-D446-ADA5-E260267B168D}" type="presParOf" srcId="{4CE1F486-9D25-7F47-BB04-0504E12DAB52}" destId="{666233B7-A87B-FF4F-B5BE-5BADFFFD449F}" srcOrd="3" destOrd="0" presId="urn:microsoft.com/office/officeart/2005/8/layout/vList2"/>
    <dgm:cxn modelId="{5248261E-BB9F-454F-A3E7-AAF80424B597}" type="presParOf" srcId="{4CE1F486-9D25-7F47-BB04-0504E12DAB52}" destId="{8A8F7B99-14AF-BF4A-8892-66A9CD7DFEF6}" srcOrd="4" destOrd="0" presId="urn:microsoft.com/office/officeart/2005/8/layout/vList2"/>
    <dgm:cxn modelId="{4F9AE4F7-50DA-3148-82A5-D12D93652132}" type="presParOf" srcId="{4CE1F486-9D25-7F47-BB04-0504E12DAB52}" destId="{09C3162E-E0B0-884E-AE4E-6B16D765B0E5}" srcOrd="5" destOrd="0" presId="urn:microsoft.com/office/officeart/2005/8/layout/vList2"/>
    <dgm:cxn modelId="{92FCF287-4D17-E041-8F26-2535D6FF4626}" type="presParOf" srcId="{4CE1F486-9D25-7F47-BB04-0504E12DAB52}" destId="{D7087243-64D7-E34A-9014-9CC9DCC3915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772B7C-D88A-4B80-8542-5C1AF4486453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964BBAF-E5B0-434C-86F5-8E89C56BCD43}">
      <dgm:prSet/>
      <dgm:spPr/>
      <dgm:t>
        <a:bodyPr/>
        <a:lstStyle/>
        <a:p>
          <a:r>
            <a:rPr lang="en-US"/>
            <a:t>Elegir CVS for New York State</a:t>
          </a:r>
        </a:p>
      </dgm:t>
    </dgm:pt>
    <dgm:pt modelId="{3069CB5E-CCC8-470C-9706-248C78737AB3}" type="parTrans" cxnId="{1E5FAD72-C3F4-4D7B-BC87-08A4B81A6DE6}">
      <dgm:prSet/>
      <dgm:spPr/>
      <dgm:t>
        <a:bodyPr/>
        <a:lstStyle/>
        <a:p>
          <a:endParaRPr lang="en-US"/>
        </a:p>
      </dgm:t>
    </dgm:pt>
    <dgm:pt modelId="{3F980D3F-1E89-4FB4-BD2D-BDE7C74BF0E0}" type="sibTrans" cxnId="{1E5FAD72-C3F4-4D7B-BC87-08A4B81A6DE6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34308FA6-DAC6-4DDB-BDDA-EE3859EDBE80}">
      <dgm:prSet/>
      <dgm:spPr/>
      <dgm:t>
        <a:bodyPr/>
        <a:lstStyle/>
        <a:p>
          <a:r>
            <a:rPr lang="en-US" dirty="0"/>
            <a:t>No </a:t>
          </a:r>
          <a:r>
            <a:rPr lang="en-US" dirty="0" err="1"/>
            <a:t>elegir</a:t>
          </a:r>
          <a:r>
            <a:rPr lang="en-US" dirty="0"/>
            <a:t> </a:t>
          </a:r>
          <a:r>
            <a:rPr lang="en-US" dirty="0" err="1"/>
            <a:t>VisaScreen</a:t>
          </a:r>
          <a:r>
            <a:rPr lang="en-US" dirty="0"/>
            <a:t> </a:t>
          </a:r>
          <a:r>
            <a:rPr lang="en-US" dirty="0" err="1"/>
            <a:t>ni</a:t>
          </a:r>
          <a:r>
            <a:rPr lang="en-US" dirty="0"/>
            <a:t> CES </a:t>
          </a:r>
          <a:r>
            <a:rPr lang="en-US" dirty="0" err="1"/>
            <a:t>por</a:t>
          </a:r>
          <a:r>
            <a:rPr lang="en-US" dirty="0"/>
            <a:t> error</a:t>
          </a:r>
        </a:p>
      </dgm:t>
    </dgm:pt>
    <dgm:pt modelId="{A85DBC85-5AD0-4922-8106-F4D290E05760}" type="parTrans" cxnId="{EAB79658-E564-4E10-9268-E5E1D78F4947}">
      <dgm:prSet/>
      <dgm:spPr/>
      <dgm:t>
        <a:bodyPr/>
        <a:lstStyle/>
        <a:p>
          <a:endParaRPr lang="en-US"/>
        </a:p>
      </dgm:t>
    </dgm:pt>
    <dgm:pt modelId="{F1EDF5C6-75E9-4095-8215-F5DC96DE22D2}" type="sibTrans" cxnId="{EAB79658-E564-4E10-9268-E5E1D78F4947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5499B5E-4347-4E85-BE8F-C87D3D66450E}">
      <dgm:prSet/>
      <dgm:spPr/>
      <dgm:t>
        <a:bodyPr/>
        <a:lstStyle/>
        <a:p>
          <a:r>
            <a:rPr lang="en-US" dirty="0"/>
            <a:t>El </a:t>
          </a:r>
          <a:r>
            <a:rPr lang="en-US" dirty="0" err="1"/>
            <a:t>servicio</a:t>
          </a:r>
          <a:r>
            <a:rPr lang="en-US" dirty="0"/>
            <a:t> </a:t>
          </a:r>
          <a:r>
            <a:rPr lang="en-US" dirty="0" err="1"/>
            <a:t>correcto</a:t>
          </a:r>
          <a:r>
            <a:rPr lang="en-US" dirty="0"/>
            <a:t> para NY es CVS</a:t>
          </a:r>
        </a:p>
      </dgm:t>
    </dgm:pt>
    <dgm:pt modelId="{EEE779D6-7C8F-4E92-88CA-DD422EA4DF16}" type="parTrans" cxnId="{A90D89FB-D273-4FF6-91E9-5F268E30E4D7}">
      <dgm:prSet/>
      <dgm:spPr/>
      <dgm:t>
        <a:bodyPr/>
        <a:lstStyle/>
        <a:p>
          <a:endParaRPr lang="en-US"/>
        </a:p>
      </dgm:t>
    </dgm:pt>
    <dgm:pt modelId="{54438583-02C0-4848-BD44-602F60FBE695}" type="sibTrans" cxnId="{A90D89FB-D273-4FF6-91E9-5F268E30E4D7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761788F9-0206-F54F-8D8F-EA854ADC8268}" type="pres">
      <dgm:prSet presAssocID="{17772B7C-D88A-4B80-8542-5C1AF4486453}" presName="Name0" presStyleCnt="0">
        <dgm:presLayoutVars>
          <dgm:animLvl val="lvl"/>
          <dgm:resizeHandles val="exact"/>
        </dgm:presLayoutVars>
      </dgm:prSet>
      <dgm:spPr/>
    </dgm:pt>
    <dgm:pt modelId="{3316DF6A-93D7-6945-9496-2D93F1F79CB2}" type="pres">
      <dgm:prSet presAssocID="{A964BBAF-E5B0-434C-86F5-8E89C56BCD43}" presName="compositeNode" presStyleCnt="0">
        <dgm:presLayoutVars>
          <dgm:bulletEnabled val="1"/>
        </dgm:presLayoutVars>
      </dgm:prSet>
      <dgm:spPr/>
    </dgm:pt>
    <dgm:pt modelId="{C7BF5A5C-2A26-D743-9351-D4AD86214136}" type="pres">
      <dgm:prSet presAssocID="{A964BBAF-E5B0-434C-86F5-8E89C56BCD43}" presName="bgRect" presStyleLbl="bgAccFollowNode1" presStyleIdx="0" presStyleCnt="3"/>
      <dgm:spPr/>
    </dgm:pt>
    <dgm:pt modelId="{0B9BB147-AAE4-4643-92F1-E690DDB3C79B}" type="pres">
      <dgm:prSet presAssocID="{3F980D3F-1E89-4FB4-BD2D-BDE7C74BF0E0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A2E23F7C-DB2E-FD4E-8AD2-0DE5131CA1BB}" type="pres">
      <dgm:prSet presAssocID="{A964BBAF-E5B0-434C-86F5-8E89C56BCD43}" presName="bottomLine" presStyleLbl="alignNode1" presStyleIdx="1" presStyleCnt="6">
        <dgm:presLayoutVars/>
      </dgm:prSet>
      <dgm:spPr/>
    </dgm:pt>
    <dgm:pt modelId="{06F9CCBB-A839-F047-8909-E8F624A94447}" type="pres">
      <dgm:prSet presAssocID="{A964BBAF-E5B0-434C-86F5-8E89C56BCD43}" presName="nodeText" presStyleLbl="bgAccFollowNode1" presStyleIdx="0" presStyleCnt="3">
        <dgm:presLayoutVars>
          <dgm:bulletEnabled val="1"/>
        </dgm:presLayoutVars>
      </dgm:prSet>
      <dgm:spPr/>
    </dgm:pt>
    <dgm:pt modelId="{04930A34-AD34-544C-9DBD-F7656311A314}" type="pres">
      <dgm:prSet presAssocID="{3F980D3F-1E89-4FB4-BD2D-BDE7C74BF0E0}" presName="sibTrans" presStyleCnt="0"/>
      <dgm:spPr/>
    </dgm:pt>
    <dgm:pt modelId="{088122A5-1E1B-CF47-BC2F-EAC7D30D202C}" type="pres">
      <dgm:prSet presAssocID="{34308FA6-DAC6-4DDB-BDDA-EE3859EDBE80}" presName="compositeNode" presStyleCnt="0">
        <dgm:presLayoutVars>
          <dgm:bulletEnabled val="1"/>
        </dgm:presLayoutVars>
      </dgm:prSet>
      <dgm:spPr/>
    </dgm:pt>
    <dgm:pt modelId="{BE757AE3-8DC7-F644-B643-58A22BCEAA89}" type="pres">
      <dgm:prSet presAssocID="{34308FA6-DAC6-4DDB-BDDA-EE3859EDBE80}" presName="bgRect" presStyleLbl="bgAccFollowNode1" presStyleIdx="1" presStyleCnt="3"/>
      <dgm:spPr/>
    </dgm:pt>
    <dgm:pt modelId="{4FF099CE-4000-E243-9E56-9E27CE04579E}" type="pres">
      <dgm:prSet presAssocID="{F1EDF5C6-75E9-4095-8215-F5DC96DE22D2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8D477F43-EFB2-BB4C-81EA-13388475755D}" type="pres">
      <dgm:prSet presAssocID="{34308FA6-DAC6-4DDB-BDDA-EE3859EDBE80}" presName="bottomLine" presStyleLbl="alignNode1" presStyleIdx="3" presStyleCnt="6">
        <dgm:presLayoutVars/>
      </dgm:prSet>
      <dgm:spPr/>
    </dgm:pt>
    <dgm:pt modelId="{B687BF4D-7E9D-2E42-8C5B-7AF31D8F69A7}" type="pres">
      <dgm:prSet presAssocID="{34308FA6-DAC6-4DDB-BDDA-EE3859EDBE80}" presName="nodeText" presStyleLbl="bgAccFollowNode1" presStyleIdx="1" presStyleCnt="3">
        <dgm:presLayoutVars>
          <dgm:bulletEnabled val="1"/>
        </dgm:presLayoutVars>
      </dgm:prSet>
      <dgm:spPr/>
    </dgm:pt>
    <dgm:pt modelId="{24DEBBF7-75A6-1544-B344-5E3156C68FE4}" type="pres">
      <dgm:prSet presAssocID="{F1EDF5C6-75E9-4095-8215-F5DC96DE22D2}" presName="sibTrans" presStyleCnt="0"/>
      <dgm:spPr/>
    </dgm:pt>
    <dgm:pt modelId="{8C5E53ED-51FF-204F-8D8A-48461273F9D2}" type="pres">
      <dgm:prSet presAssocID="{65499B5E-4347-4E85-BE8F-C87D3D66450E}" presName="compositeNode" presStyleCnt="0">
        <dgm:presLayoutVars>
          <dgm:bulletEnabled val="1"/>
        </dgm:presLayoutVars>
      </dgm:prSet>
      <dgm:spPr/>
    </dgm:pt>
    <dgm:pt modelId="{64282A69-425E-3C42-8940-E0DA3656AF3B}" type="pres">
      <dgm:prSet presAssocID="{65499B5E-4347-4E85-BE8F-C87D3D66450E}" presName="bgRect" presStyleLbl="bgAccFollowNode1" presStyleIdx="2" presStyleCnt="3"/>
      <dgm:spPr/>
    </dgm:pt>
    <dgm:pt modelId="{BA7F41AB-B3E3-B54E-AFF9-A91C50CBDE88}" type="pres">
      <dgm:prSet presAssocID="{54438583-02C0-4848-BD44-602F60FBE695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C69BF86C-D3DD-5643-9961-B4BC1B89C104}" type="pres">
      <dgm:prSet presAssocID="{65499B5E-4347-4E85-BE8F-C87D3D66450E}" presName="bottomLine" presStyleLbl="alignNode1" presStyleIdx="5" presStyleCnt="6">
        <dgm:presLayoutVars/>
      </dgm:prSet>
      <dgm:spPr/>
    </dgm:pt>
    <dgm:pt modelId="{2BF29039-B910-7140-85D4-AD7BE565167D}" type="pres">
      <dgm:prSet presAssocID="{65499B5E-4347-4E85-BE8F-C87D3D66450E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438F3A03-2D16-3441-8A97-AA7116A32EB8}" type="presOf" srcId="{65499B5E-4347-4E85-BE8F-C87D3D66450E}" destId="{2BF29039-B910-7140-85D4-AD7BE565167D}" srcOrd="1" destOrd="0" presId="urn:microsoft.com/office/officeart/2016/7/layout/BasicLinearProcessNumbered"/>
    <dgm:cxn modelId="{9C9C530C-3255-9345-83A8-8CAB93DA810A}" type="presOf" srcId="{A964BBAF-E5B0-434C-86F5-8E89C56BCD43}" destId="{C7BF5A5C-2A26-D743-9351-D4AD86214136}" srcOrd="0" destOrd="0" presId="urn:microsoft.com/office/officeart/2016/7/layout/BasicLinearProcessNumbered"/>
    <dgm:cxn modelId="{FDE5BA21-06A1-AD44-A2EA-C445BE50818C}" type="presOf" srcId="{34308FA6-DAC6-4DDB-BDDA-EE3859EDBE80}" destId="{BE757AE3-8DC7-F644-B643-58A22BCEAA89}" srcOrd="0" destOrd="0" presId="urn:microsoft.com/office/officeart/2016/7/layout/BasicLinearProcessNumbered"/>
    <dgm:cxn modelId="{3A97A526-8BB9-1D46-9D01-7F990F34CCD5}" type="presOf" srcId="{3F980D3F-1E89-4FB4-BD2D-BDE7C74BF0E0}" destId="{0B9BB147-AAE4-4643-92F1-E690DDB3C79B}" srcOrd="0" destOrd="0" presId="urn:microsoft.com/office/officeart/2016/7/layout/BasicLinearProcessNumbered"/>
    <dgm:cxn modelId="{8606A229-0886-5B4C-A27C-8F4C05E073EC}" type="presOf" srcId="{17772B7C-D88A-4B80-8542-5C1AF4486453}" destId="{761788F9-0206-F54F-8D8F-EA854ADC8268}" srcOrd="0" destOrd="0" presId="urn:microsoft.com/office/officeart/2016/7/layout/BasicLinearProcessNumbered"/>
    <dgm:cxn modelId="{214C6643-E60F-9445-96F2-946193E3406C}" type="presOf" srcId="{F1EDF5C6-75E9-4095-8215-F5DC96DE22D2}" destId="{4FF099CE-4000-E243-9E56-9E27CE04579E}" srcOrd="0" destOrd="0" presId="urn:microsoft.com/office/officeart/2016/7/layout/BasicLinearProcessNumbered"/>
    <dgm:cxn modelId="{6EF0CE4C-F846-F54B-8B5D-1E7AF138F1BC}" type="presOf" srcId="{34308FA6-DAC6-4DDB-BDDA-EE3859EDBE80}" destId="{B687BF4D-7E9D-2E42-8C5B-7AF31D8F69A7}" srcOrd="1" destOrd="0" presId="urn:microsoft.com/office/officeart/2016/7/layout/BasicLinearProcessNumbered"/>
    <dgm:cxn modelId="{EAB79658-E564-4E10-9268-E5E1D78F4947}" srcId="{17772B7C-D88A-4B80-8542-5C1AF4486453}" destId="{34308FA6-DAC6-4DDB-BDDA-EE3859EDBE80}" srcOrd="1" destOrd="0" parTransId="{A85DBC85-5AD0-4922-8106-F4D290E05760}" sibTransId="{F1EDF5C6-75E9-4095-8215-F5DC96DE22D2}"/>
    <dgm:cxn modelId="{1E5FAD72-C3F4-4D7B-BC87-08A4B81A6DE6}" srcId="{17772B7C-D88A-4B80-8542-5C1AF4486453}" destId="{A964BBAF-E5B0-434C-86F5-8E89C56BCD43}" srcOrd="0" destOrd="0" parTransId="{3069CB5E-CCC8-470C-9706-248C78737AB3}" sibTransId="{3F980D3F-1E89-4FB4-BD2D-BDE7C74BF0E0}"/>
    <dgm:cxn modelId="{2D02D9AE-720E-434E-BB37-96962C819AF1}" type="presOf" srcId="{65499B5E-4347-4E85-BE8F-C87D3D66450E}" destId="{64282A69-425E-3C42-8940-E0DA3656AF3B}" srcOrd="0" destOrd="0" presId="urn:microsoft.com/office/officeart/2016/7/layout/BasicLinearProcessNumbered"/>
    <dgm:cxn modelId="{45DD9DAF-9B4A-604E-8DB8-D9C9C60B627F}" type="presOf" srcId="{A964BBAF-E5B0-434C-86F5-8E89C56BCD43}" destId="{06F9CCBB-A839-F047-8909-E8F624A94447}" srcOrd="1" destOrd="0" presId="urn:microsoft.com/office/officeart/2016/7/layout/BasicLinearProcessNumbered"/>
    <dgm:cxn modelId="{7CC799EE-4ED3-414C-A24B-BE2CE218A999}" type="presOf" srcId="{54438583-02C0-4848-BD44-602F60FBE695}" destId="{BA7F41AB-B3E3-B54E-AFF9-A91C50CBDE88}" srcOrd="0" destOrd="0" presId="urn:microsoft.com/office/officeart/2016/7/layout/BasicLinearProcessNumbered"/>
    <dgm:cxn modelId="{A90D89FB-D273-4FF6-91E9-5F268E30E4D7}" srcId="{17772B7C-D88A-4B80-8542-5C1AF4486453}" destId="{65499B5E-4347-4E85-BE8F-C87D3D66450E}" srcOrd="2" destOrd="0" parTransId="{EEE779D6-7C8F-4E92-88CA-DD422EA4DF16}" sibTransId="{54438583-02C0-4848-BD44-602F60FBE695}"/>
    <dgm:cxn modelId="{15E006DE-F160-1044-A404-465F3109D4A0}" type="presParOf" srcId="{761788F9-0206-F54F-8D8F-EA854ADC8268}" destId="{3316DF6A-93D7-6945-9496-2D93F1F79CB2}" srcOrd="0" destOrd="0" presId="urn:microsoft.com/office/officeart/2016/7/layout/BasicLinearProcessNumbered"/>
    <dgm:cxn modelId="{91D6BF88-6DD4-BC48-94CE-23FBEC72E7B4}" type="presParOf" srcId="{3316DF6A-93D7-6945-9496-2D93F1F79CB2}" destId="{C7BF5A5C-2A26-D743-9351-D4AD86214136}" srcOrd="0" destOrd="0" presId="urn:microsoft.com/office/officeart/2016/7/layout/BasicLinearProcessNumbered"/>
    <dgm:cxn modelId="{5BAFE52C-6588-5040-AF5D-E3ECC4C39A1C}" type="presParOf" srcId="{3316DF6A-93D7-6945-9496-2D93F1F79CB2}" destId="{0B9BB147-AAE4-4643-92F1-E690DDB3C79B}" srcOrd="1" destOrd="0" presId="urn:microsoft.com/office/officeart/2016/7/layout/BasicLinearProcessNumbered"/>
    <dgm:cxn modelId="{3676882C-6B73-C245-AB8A-43769AB1D1F2}" type="presParOf" srcId="{3316DF6A-93D7-6945-9496-2D93F1F79CB2}" destId="{A2E23F7C-DB2E-FD4E-8AD2-0DE5131CA1BB}" srcOrd="2" destOrd="0" presId="urn:microsoft.com/office/officeart/2016/7/layout/BasicLinearProcessNumbered"/>
    <dgm:cxn modelId="{D4247F17-3557-3049-835F-4EBA1311097A}" type="presParOf" srcId="{3316DF6A-93D7-6945-9496-2D93F1F79CB2}" destId="{06F9CCBB-A839-F047-8909-E8F624A94447}" srcOrd="3" destOrd="0" presId="urn:microsoft.com/office/officeart/2016/7/layout/BasicLinearProcessNumbered"/>
    <dgm:cxn modelId="{13B1D0F3-190C-6445-B711-4BC596BE90E9}" type="presParOf" srcId="{761788F9-0206-F54F-8D8F-EA854ADC8268}" destId="{04930A34-AD34-544C-9DBD-F7656311A314}" srcOrd="1" destOrd="0" presId="urn:microsoft.com/office/officeart/2016/7/layout/BasicLinearProcessNumbered"/>
    <dgm:cxn modelId="{CD62D3ED-634F-8E4E-8D55-85D47B9957F0}" type="presParOf" srcId="{761788F9-0206-F54F-8D8F-EA854ADC8268}" destId="{088122A5-1E1B-CF47-BC2F-EAC7D30D202C}" srcOrd="2" destOrd="0" presId="urn:microsoft.com/office/officeart/2016/7/layout/BasicLinearProcessNumbered"/>
    <dgm:cxn modelId="{555B479A-E72B-E345-B203-A465E356C600}" type="presParOf" srcId="{088122A5-1E1B-CF47-BC2F-EAC7D30D202C}" destId="{BE757AE3-8DC7-F644-B643-58A22BCEAA89}" srcOrd="0" destOrd="0" presId="urn:microsoft.com/office/officeart/2016/7/layout/BasicLinearProcessNumbered"/>
    <dgm:cxn modelId="{BEF222AC-DE86-FE4B-ADC5-58D95EE631CB}" type="presParOf" srcId="{088122A5-1E1B-CF47-BC2F-EAC7D30D202C}" destId="{4FF099CE-4000-E243-9E56-9E27CE04579E}" srcOrd="1" destOrd="0" presId="urn:microsoft.com/office/officeart/2016/7/layout/BasicLinearProcessNumbered"/>
    <dgm:cxn modelId="{939CB6BA-F19B-5F40-87AF-BBA37FDCE97E}" type="presParOf" srcId="{088122A5-1E1B-CF47-BC2F-EAC7D30D202C}" destId="{8D477F43-EFB2-BB4C-81EA-13388475755D}" srcOrd="2" destOrd="0" presId="urn:microsoft.com/office/officeart/2016/7/layout/BasicLinearProcessNumbered"/>
    <dgm:cxn modelId="{2AACE1EB-EF70-1A41-B356-1B6C1ED790B6}" type="presParOf" srcId="{088122A5-1E1B-CF47-BC2F-EAC7D30D202C}" destId="{B687BF4D-7E9D-2E42-8C5B-7AF31D8F69A7}" srcOrd="3" destOrd="0" presId="urn:microsoft.com/office/officeart/2016/7/layout/BasicLinearProcessNumbered"/>
    <dgm:cxn modelId="{B09B9076-9A6B-EC4E-9575-F100BD5280A0}" type="presParOf" srcId="{761788F9-0206-F54F-8D8F-EA854ADC8268}" destId="{24DEBBF7-75A6-1544-B344-5E3156C68FE4}" srcOrd="3" destOrd="0" presId="urn:microsoft.com/office/officeart/2016/7/layout/BasicLinearProcessNumbered"/>
    <dgm:cxn modelId="{CB6EA89B-4E96-CE4E-8D9C-94A46C980D5E}" type="presParOf" srcId="{761788F9-0206-F54F-8D8F-EA854ADC8268}" destId="{8C5E53ED-51FF-204F-8D8A-48461273F9D2}" srcOrd="4" destOrd="0" presId="urn:microsoft.com/office/officeart/2016/7/layout/BasicLinearProcessNumbered"/>
    <dgm:cxn modelId="{FB6D5DC5-051B-1549-94B3-521CF45EA510}" type="presParOf" srcId="{8C5E53ED-51FF-204F-8D8A-48461273F9D2}" destId="{64282A69-425E-3C42-8940-E0DA3656AF3B}" srcOrd="0" destOrd="0" presId="urn:microsoft.com/office/officeart/2016/7/layout/BasicLinearProcessNumbered"/>
    <dgm:cxn modelId="{311C1C29-5A38-2945-93D7-7C1EC21E0558}" type="presParOf" srcId="{8C5E53ED-51FF-204F-8D8A-48461273F9D2}" destId="{BA7F41AB-B3E3-B54E-AFF9-A91C50CBDE88}" srcOrd="1" destOrd="0" presId="urn:microsoft.com/office/officeart/2016/7/layout/BasicLinearProcessNumbered"/>
    <dgm:cxn modelId="{C07CA4FF-A202-8B45-AC4D-F3EA4068A40C}" type="presParOf" srcId="{8C5E53ED-51FF-204F-8D8A-48461273F9D2}" destId="{C69BF86C-D3DD-5643-9961-B4BC1B89C104}" srcOrd="2" destOrd="0" presId="urn:microsoft.com/office/officeart/2016/7/layout/BasicLinearProcessNumbered"/>
    <dgm:cxn modelId="{30C1E1EB-A2AE-D84C-962C-579BBD74F1DF}" type="presParOf" srcId="{8C5E53ED-51FF-204F-8D8A-48461273F9D2}" destId="{2BF29039-B910-7140-85D4-AD7BE565167D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1BD9F7-0280-4263-8484-73994F83400E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D7B516C-0C79-472C-BD0E-48DD037CDD51}">
      <dgm:prSet/>
      <dgm:spPr/>
      <dgm:t>
        <a:bodyPr/>
        <a:lstStyle/>
        <a:p>
          <a:r>
            <a:rPr lang="en-US"/>
            <a:t>→ abres cuenta</a:t>
          </a:r>
        </a:p>
      </dgm:t>
    </dgm:pt>
    <dgm:pt modelId="{EDF6FE43-0DB0-4F51-8003-FC976D0B6200}" type="parTrans" cxnId="{FF078FBE-BE2C-4270-92A7-CAEB42B2678D}">
      <dgm:prSet/>
      <dgm:spPr/>
      <dgm:t>
        <a:bodyPr/>
        <a:lstStyle/>
        <a:p>
          <a:endParaRPr lang="en-US"/>
        </a:p>
      </dgm:t>
    </dgm:pt>
    <dgm:pt modelId="{E5D97AC3-E5AA-4C5F-A94A-873AD05E67EE}" type="sibTrans" cxnId="{FF078FBE-BE2C-4270-92A7-CAEB42B2678D}">
      <dgm:prSet/>
      <dgm:spPr/>
      <dgm:t>
        <a:bodyPr/>
        <a:lstStyle/>
        <a:p>
          <a:endParaRPr lang="en-US"/>
        </a:p>
      </dgm:t>
    </dgm:pt>
    <dgm:pt modelId="{07D6084B-C436-495E-A43A-F4AFBBC1F364}">
      <dgm:prSet/>
      <dgm:spPr/>
      <dgm:t>
        <a:bodyPr/>
        <a:lstStyle/>
        <a:p>
          <a:r>
            <a:rPr lang="en-US" dirty="0"/>
            <a:t>→ </a:t>
          </a:r>
          <a:r>
            <a:rPr lang="en-US" dirty="0" err="1"/>
            <a:t>recibes</a:t>
          </a:r>
          <a:r>
            <a:rPr lang="en-US" dirty="0"/>
            <a:t> Applicant ID </a:t>
          </a:r>
        </a:p>
      </dgm:t>
    </dgm:pt>
    <dgm:pt modelId="{A651B792-5C4C-4E92-BA30-C8A3FB1AE1A9}" type="parTrans" cxnId="{94EB1D2F-D3A8-41F7-9287-ACCE957A2EF3}">
      <dgm:prSet/>
      <dgm:spPr/>
      <dgm:t>
        <a:bodyPr/>
        <a:lstStyle/>
        <a:p>
          <a:endParaRPr lang="en-US"/>
        </a:p>
      </dgm:t>
    </dgm:pt>
    <dgm:pt modelId="{94F8F172-3349-4104-B0C2-D47314D191B3}" type="sibTrans" cxnId="{94EB1D2F-D3A8-41F7-9287-ACCE957A2EF3}">
      <dgm:prSet/>
      <dgm:spPr/>
      <dgm:t>
        <a:bodyPr/>
        <a:lstStyle/>
        <a:p>
          <a:endParaRPr lang="en-US"/>
        </a:p>
      </dgm:t>
    </dgm:pt>
    <dgm:pt modelId="{4A952741-E696-4165-8D18-36106051A5AF}">
      <dgm:prSet/>
      <dgm:spPr/>
      <dgm:t>
        <a:bodyPr/>
        <a:lstStyle/>
        <a:p>
          <a:r>
            <a:rPr lang="en-US"/>
            <a:t>→ contactas universidad </a:t>
          </a:r>
        </a:p>
      </dgm:t>
    </dgm:pt>
    <dgm:pt modelId="{FDBC1998-216C-4028-ACAF-9640DF685682}" type="parTrans" cxnId="{4DC7AE7A-3BCF-4A53-AA00-C6B29880AD63}">
      <dgm:prSet/>
      <dgm:spPr/>
      <dgm:t>
        <a:bodyPr/>
        <a:lstStyle/>
        <a:p>
          <a:endParaRPr lang="en-US"/>
        </a:p>
      </dgm:t>
    </dgm:pt>
    <dgm:pt modelId="{766708F4-DA87-4CE4-A24D-765A96EEB6F9}" type="sibTrans" cxnId="{4DC7AE7A-3BCF-4A53-AA00-C6B29880AD63}">
      <dgm:prSet/>
      <dgm:spPr/>
      <dgm:t>
        <a:bodyPr/>
        <a:lstStyle/>
        <a:p>
          <a:endParaRPr lang="en-US"/>
        </a:p>
      </dgm:t>
    </dgm:pt>
    <dgm:pt modelId="{D50ABBD6-C106-4E11-A9B5-30BC25E5182D}">
      <dgm:prSet/>
      <dgm:spPr/>
      <dgm:t>
        <a:bodyPr/>
        <a:lstStyle/>
        <a:p>
          <a:r>
            <a:rPr lang="en-US" dirty="0"/>
            <a:t>→ </a:t>
          </a:r>
          <a:r>
            <a:rPr lang="en-US" dirty="0" err="1"/>
            <a:t>ellos</a:t>
          </a:r>
          <a:r>
            <a:rPr lang="en-US" dirty="0"/>
            <a:t> </a:t>
          </a:r>
          <a:r>
            <a:rPr lang="en-US" dirty="0" err="1"/>
            <a:t>envían</a:t>
          </a:r>
          <a:r>
            <a:rPr lang="en-US" dirty="0"/>
            <a:t> </a:t>
          </a:r>
          <a:r>
            <a:rPr lang="en-US" dirty="0" err="1"/>
            <a:t>documentos</a:t>
          </a:r>
          <a:r>
            <a:rPr lang="en-US" dirty="0"/>
            <a:t> </a:t>
          </a:r>
        </a:p>
      </dgm:t>
    </dgm:pt>
    <dgm:pt modelId="{966589A6-EB9D-45A0-9575-2A44E70B840E}" type="parTrans" cxnId="{91A4EDE1-E46B-4AA3-896B-1AD869961E63}">
      <dgm:prSet/>
      <dgm:spPr/>
      <dgm:t>
        <a:bodyPr/>
        <a:lstStyle/>
        <a:p>
          <a:endParaRPr lang="en-US"/>
        </a:p>
      </dgm:t>
    </dgm:pt>
    <dgm:pt modelId="{38E4F6EF-0A1A-43F4-925B-5840D1DFBEEC}" type="sibTrans" cxnId="{91A4EDE1-E46B-4AA3-896B-1AD869961E63}">
      <dgm:prSet/>
      <dgm:spPr/>
      <dgm:t>
        <a:bodyPr/>
        <a:lstStyle/>
        <a:p>
          <a:endParaRPr lang="en-US"/>
        </a:p>
      </dgm:t>
    </dgm:pt>
    <dgm:pt modelId="{F718B1AA-34AB-45AD-95FA-59A3D1B0E1B6}">
      <dgm:prSet/>
      <dgm:spPr/>
      <dgm:t>
        <a:bodyPr/>
        <a:lstStyle/>
        <a:p>
          <a:r>
            <a:rPr lang="en-US"/>
            <a:t>→ TruMerit los recibe </a:t>
          </a:r>
        </a:p>
      </dgm:t>
    </dgm:pt>
    <dgm:pt modelId="{40B9B66D-2476-45B7-AA7A-DD4BAC114403}" type="parTrans" cxnId="{47713A42-C5F5-4D7F-B228-AFF31A6811B3}">
      <dgm:prSet/>
      <dgm:spPr/>
      <dgm:t>
        <a:bodyPr/>
        <a:lstStyle/>
        <a:p>
          <a:endParaRPr lang="en-US"/>
        </a:p>
      </dgm:t>
    </dgm:pt>
    <dgm:pt modelId="{2506AD83-D1DE-4F99-8CA8-D0703448B5BB}" type="sibTrans" cxnId="{47713A42-C5F5-4D7F-B228-AFF31A6811B3}">
      <dgm:prSet/>
      <dgm:spPr/>
      <dgm:t>
        <a:bodyPr/>
        <a:lstStyle/>
        <a:p>
          <a:endParaRPr lang="en-US"/>
        </a:p>
      </dgm:t>
    </dgm:pt>
    <dgm:pt modelId="{48FF76DA-17C6-47C1-8AC3-0B8D7E7EE74B}">
      <dgm:prSet/>
      <dgm:spPr/>
      <dgm:t>
        <a:bodyPr/>
        <a:lstStyle/>
        <a:p>
          <a:r>
            <a:rPr lang="en-US"/>
            <a:t>→ TruMerit revisa</a:t>
          </a:r>
        </a:p>
      </dgm:t>
    </dgm:pt>
    <dgm:pt modelId="{FB083010-C151-405B-9A93-CB4D81CF5368}" type="parTrans" cxnId="{B255F2D3-80F3-43BB-9D16-326C891021EF}">
      <dgm:prSet/>
      <dgm:spPr/>
      <dgm:t>
        <a:bodyPr/>
        <a:lstStyle/>
        <a:p>
          <a:endParaRPr lang="en-US"/>
        </a:p>
      </dgm:t>
    </dgm:pt>
    <dgm:pt modelId="{35F8E73D-4D8C-4A61-8E61-95047B9C40EF}" type="sibTrans" cxnId="{B255F2D3-80F3-43BB-9D16-326C891021EF}">
      <dgm:prSet/>
      <dgm:spPr/>
      <dgm:t>
        <a:bodyPr/>
        <a:lstStyle/>
        <a:p>
          <a:endParaRPr lang="en-US"/>
        </a:p>
      </dgm:t>
    </dgm:pt>
    <dgm:pt modelId="{ED10A174-CA30-CE4A-9D06-0B0E80F6A564}">
      <dgm:prSet/>
      <dgm:spPr/>
      <dgm:t>
        <a:bodyPr/>
        <a:lstStyle/>
        <a:p>
          <a:r>
            <a:rPr lang="en-US" dirty="0"/>
            <a:t>La </a:t>
          </a:r>
          <a:r>
            <a:rPr lang="en-US" dirty="0" err="1"/>
            <a:t>universidad</a:t>
          </a:r>
          <a:r>
            <a:rPr lang="en-US" dirty="0"/>
            <a:t> </a:t>
          </a:r>
          <a:r>
            <a:rPr lang="en-US" dirty="0" err="1"/>
            <a:t>debe</a:t>
          </a:r>
          <a:r>
            <a:rPr lang="en-US" dirty="0"/>
            <a:t> </a:t>
          </a:r>
          <a:r>
            <a:rPr lang="en-US" dirty="0" err="1"/>
            <a:t>enviar</a:t>
          </a:r>
          <a:r>
            <a:rPr lang="en-US" dirty="0"/>
            <a:t> transcript </a:t>
          </a:r>
          <a:r>
            <a:rPr lang="en-US" dirty="0" err="1"/>
            <a:t>récord</a:t>
          </a:r>
          <a:endParaRPr lang="en-US" dirty="0"/>
        </a:p>
      </dgm:t>
    </dgm:pt>
    <dgm:pt modelId="{0172FA6E-C414-CF44-8872-A43E4C6FBD54}" type="parTrans" cxnId="{FE5054ED-EB41-3E41-9D43-F718BE487320}">
      <dgm:prSet/>
      <dgm:spPr/>
      <dgm:t>
        <a:bodyPr/>
        <a:lstStyle/>
        <a:p>
          <a:endParaRPr lang="en-US"/>
        </a:p>
      </dgm:t>
    </dgm:pt>
    <dgm:pt modelId="{505208E3-A6AA-254A-A0F9-D626D5C41A95}" type="sibTrans" cxnId="{FE5054ED-EB41-3E41-9D43-F718BE487320}">
      <dgm:prSet/>
      <dgm:spPr/>
      <dgm:t>
        <a:bodyPr/>
        <a:lstStyle/>
        <a:p>
          <a:endParaRPr lang="en-US"/>
        </a:p>
      </dgm:t>
    </dgm:pt>
    <dgm:pt modelId="{A7A5ADC6-5F5D-3D4F-AC67-772ECBB63DFE}">
      <dgm:prSet/>
      <dgm:spPr/>
      <dgm:t>
        <a:bodyPr/>
        <a:lstStyle/>
        <a:p>
          <a:r>
            <a:rPr lang="en-US"/>
            <a:t>La universidad debe validar tu programa de enfermería</a:t>
          </a:r>
          <a:endParaRPr lang="en-US" dirty="0"/>
        </a:p>
      </dgm:t>
    </dgm:pt>
    <dgm:pt modelId="{522E6B29-3898-5344-BE02-44C059C87135}" type="parTrans" cxnId="{51B02357-95AD-8E43-8A6B-B73AF4D938F8}">
      <dgm:prSet/>
      <dgm:spPr/>
      <dgm:t>
        <a:bodyPr/>
        <a:lstStyle/>
        <a:p>
          <a:endParaRPr lang="en-US"/>
        </a:p>
      </dgm:t>
    </dgm:pt>
    <dgm:pt modelId="{0C73F9E3-2909-0A48-8DD1-E78CC70D6548}" type="sibTrans" cxnId="{51B02357-95AD-8E43-8A6B-B73AF4D938F8}">
      <dgm:prSet/>
      <dgm:spPr/>
      <dgm:t>
        <a:bodyPr/>
        <a:lstStyle/>
        <a:p>
          <a:endParaRPr lang="en-US"/>
        </a:p>
      </dgm:t>
    </dgm:pt>
    <dgm:pt modelId="{E5A112C7-B692-0A4B-BF0E-462E1A94C579}">
      <dgm:prSet/>
      <dgm:spPr/>
      <dgm:t>
        <a:bodyPr/>
        <a:lstStyle/>
        <a:p>
          <a:r>
            <a:rPr lang="en-US" dirty="0" err="1"/>
            <a:t>Algunas</a:t>
          </a:r>
          <a:r>
            <a:rPr lang="en-US" dirty="0"/>
            <a:t> </a:t>
          </a:r>
          <a:r>
            <a:rPr lang="en-US" dirty="0" err="1"/>
            <a:t>escuelas</a:t>
          </a:r>
          <a:r>
            <a:rPr lang="en-US" dirty="0"/>
            <a:t> </a:t>
          </a:r>
          <a:r>
            <a:rPr lang="en-US" dirty="0" err="1"/>
            <a:t>envían</a:t>
          </a:r>
          <a:r>
            <a:rPr lang="en-US" dirty="0"/>
            <a:t> </a:t>
          </a:r>
          <a:r>
            <a:rPr lang="en-US" dirty="0" err="1"/>
            <a:t>descripción</a:t>
          </a:r>
          <a:r>
            <a:rPr lang="en-US" dirty="0"/>
            <a:t> de </a:t>
          </a:r>
          <a:r>
            <a:rPr lang="en-US" dirty="0" err="1"/>
            <a:t>cursos</a:t>
          </a:r>
          <a:endParaRPr lang="en-US" dirty="0"/>
        </a:p>
      </dgm:t>
    </dgm:pt>
    <dgm:pt modelId="{3D33EB3A-B407-2F4A-9422-83E3E96DEA1E}" type="parTrans" cxnId="{6DED0D99-AD33-6942-9E36-BE4B35D7B6B0}">
      <dgm:prSet/>
      <dgm:spPr/>
      <dgm:t>
        <a:bodyPr/>
        <a:lstStyle/>
        <a:p>
          <a:endParaRPr lang="en-US"/>
        </a:p>
      </dgm:t>
    </dgm:pt>
    <dgm:pt modelId="{6160D0B1-0573-2645-B97E-DAD176AD72CC}" type="sibTrans" cxnId="{6DED0D99-AD33-6942-9E36-BE4B35D7B6B0}">
      <dgm:prSet/>
      <dgm:spPr/>
      <dgm:t>
        <a:bodyPr/>
        <a:lstStyle/>
        <a:p>
          <a:endParaRPr lang="en-US"/>
        </a:p>
      </dgm:t>
    </dgm:pt>
    <dgm:pt modelId="{8DA8E44F-CC90-BF41-8CC8-25EEC922E5AA}">
      <dgm:prSet/>
      <dgm:spPr/>
      <dgm:t>
        <a:bodyPr/>
        <a:lstStyle/>
        <a:p>
          <a:r>
            <a:rPr lang="en-US"/>
            <a:t>→ contactas organismo de licencia </a:t>
          </a:r>
          <a:endParaRPr lang="en-US" dirty="0"/>
        </a:p>
      </dgm:t>
    </dgm:pt>
    <dgm:pt modelId="{7B5F92D1-0502-F743-B1AE-E80A843EAE08}" type="parTrans" cxnId="{79BC63F5-2039-3845-8FFA-CDA74F72BB0B}">
      <dgm:prSet/>
      <dgm:spPr/>
      <dgm:t>
        <a:bodyPr/>
        <a:lstStyle/>
        <a:p>
          <a:endParaRPr lang="en-US"/>
        </a:p>
      </dgm:t>
    </dgm:pt>
    <dgm:pt modelId="{8E6FA06D-3138-F142-B279-2B6E173EB41F}" type="sibTrans" cxnId="{79BC63F5-2039-3845-8FFA-CDA74F72BB0B}">
      <dgm:prSet/>
      <dgm:spPr/>
      <dgm:t>
        <a:bodyPr/>
        <a:lstStyle/>
        <a:p>
          <a:endParaRPr lang="en-US"/>
        </a:p>
      </dgm:t>
    </dgm:pt>
    <dgm:pt modelId="{C1417268-BBC2-2B46-AB35-67602F8EAA87}" type="pres">
      <dgm:prSet presAssocID="{E71BD9F7-0280-4263-8484-73994F83400E}" presName="Name0" presStyleCnt="0">
        <dgm:presLayoutVars>
          <dgm:dir/>
          <dgm:resizeHandles val="exact"/>
        </dgm:presLayoutVars>
      </dgm:prSet>
      <dgm:spPr/>
    </dgm:pt>
    <dgm:pt modelId="{740297F8-C618-7746-9D7A-2089B1627D76}" type="pres">
      <dgm:prSet presAssocID="{4D7B516C-0C79-472C-BD0E-48DD037CDD51}" presName="node" presStyleLbl="node1" presStyleIdx="0" presStyleCnt="10">
        <dgm:presLayoutVars>
          <dgm:bulletEnabled val="1"/>
        </dgm:presLayoutVars>
      </dgm:prSet>
      <dgm:spPr/>
    </dgm:pt>
    <dgm:pt modelId="{941BE3A0-5348-2341-88A1-1E54D9957B5C}" type="pres">
      <dgm:prSet presAssocID="{E5D97AC3-E5AA-4C5F-A94A-873AD05E67EE}" presName="sibTrans" presStyleLbl="sibTrans1D1" presStyleIdx="0" presStyleCnt="9"/>
      <dgm:spPr/>
    </dgm:pt>
    <dgm:pt modelId="{F16B8977-145E-2741-9DB7-76EA9420C3A3}" type="pres">
      <dgm:prSet presAssocID="{E5D97AC3-E5AA-4C5F-A94A-873AD05E67EE}" presName="connectorText" presStyleLbl="sibTrans1D1" presStyleIdx="0" presStyleCnt="9"/>
      <dgm:spPr/>
    </dgm:pt>
    <dgm:pt modelId="{49D676A0-EDE1-B740-B4B4-2527DAC14DF3}" type="pres">
      <dgm:prSet presAssocID="{07D6084B-C436-495E-A43A-F4AFBBC1F364}" presName="node" presStyleLbl="node1" presStyleIdx="1" presStyleCnt="10">
        <dgm:presLayoutVars>
          <dgm:bulletEnabled val="1"/>
        </dgm:presLayoutVars>
      </dgm:prSet>
      <dgm:spPr/>
    </dgm:pt>
    <dgm:pt modelId="{719C63B2-F8F0-2942-9ED7-7743DE9F6A40}" type="pres">
      <dgm:prSet presAssocID="{94F8F172-3349-4104-B0C2-D47314D191B3}" presName="sibTrans" presStyleLbl="sibTrans1D1" presStyleIdx="1" presStyleCnt="9"/>
      <dgm:spPr/>
    </dgm:pt>
    <dgm:pt modelId="{CA656143-6989-3E41-9462-77C756F7DE4C}" type="pres">
      <dgm:prSet presAssocID="{94F8F172-3349-4104-B0C2-D47314D191B3}" presName="connectorText" presStyleLbl="sibTrans1D1" presStyleIdx="1" presStyleCnt="9"/>
      <dgm:spPr/>
    </dgm:pt>
    <dgm:pt modelId="{04DB84A1-108F-AC48-B4FE-A084FA9EE10C}" type="pres">
      <dgm:prSet presAssocID="{4A952741-E696-4165-8D18-36106051A5AF}" presName="node" presStyleLbl="node1" presStyleIdx="2" presStyleCnt="10">
        <dgm:presLayoutVars>
          <dgm:bulletEnabled val="1"/>
        </dgm:presLayoutVars>
      </dgm:prSet>
      <dgm:spPr/>
    </dgm:pt>
    <dgm:pt modelId="{52870143-C1DB-F445-AE07-E9A4A0E7AF34}" type="pres">
      <dgm:prSet presAssocID="{766708F4-DA87-4CE4-A24D-765A96EEB6F9}" presName="sibTrans" presStyleLbl="sibTrans1D1" presStyleIdx="2" presStyleCnt="9"/>
      <dgm:spPr/>
    </dgm:pt>
    <dgm:pt modelId="{9D0975D2-56ED-C94A-8982-A077D4A987E6}" type="pres">
      <dgm:prSet presAssocID="{766708F4-DA87-4CE4-A24D-765A96EEB6F9}" presName="connectorText" presStyleLbl="sibTrans1D1" presStyleIdx="2" presStyleCnt="9"/>
      <dgm:spPr/>
    </dgm:pt>
    <dgm:pt modelId="{F8A1897E-177F-834C-A4A1-A0A3F9308BE5}" type="pres">
      <dgm:prSet presAssocID="{D50ABBD6-C106-4E11-A9B5-30BC25E5182D}" presName="node" presStyleLbl="node1" presStyleIdx="3" presStyleCnt="10">
        <dgm:presLayoutVars>
          <dgm:bulletEnabled val="1"/>
        </dgm:presLayoutVars>
      </dgm:prSet>
      <dgm:spPr/>
    </dgm:pt>
    <dgm:pt modelId="{AC350884-5ABF-DA4C-B357-DEC80027CF84}" type="pres">
      <dgm:prSet presAssocID="{38E4F6EF-0A1A-43F4-925B-5840D1DFBEEC}" presName="sibTrans" presStyleLbl="sibTrans1D1" presStyleIdx="3" presStyleCnt="9"/>
      <dgm:spPr/>
    </dgm:pt>
    <dgm:pt modelId="{B0631BD0-1B26-E140-9D11-6C16B3D1A1CC}" type="pres">
      <dgm:prSet presAssocID="{38E4F6EF-0A1A-43F4-925B-5840D1DFBEEC}" presName="connectorText" presStyleLbl="sibTrans1D1" presStyleIdx="3" presStyleCnt="9"/>
      <dgm:spPr/>
    </dgm:pt>
    <dgm:pt modelId="{C25EDCA2-49CD-B841-93B5-026508CD6D3D}" type="pres">
      <dgm:prSet presAssocID="{ED10A174-CA30-CE4A-9D06-0B0E80F6A564}" presName="node" presStyleLbl="node1" presStyleIdx="4" presStyleCnt="10">
        <dgm:presLayoutVars>
          <dgm:bulletEnabled val="1"/>
        </dgm:presLayoutVars>
      </dgm:prSet>
      <dgm:spPr/>
    </dgm:pt>
    <dgm:pt modelId="{5EA559FF-9F8F-9E41-9300-82838C86F132}" type="pres">
      <dgm:prSet presAssocID="{505208E3-A6AA-254A-A0F9-D626D5C41A95}" presName="sibTrans" presStyleLbl="sibTrans1D1" presStyleIdx="4" presStyleCnt="9"/>
      <dgm:spPr/>
    </dgm:pt>
    <dgm:pt modelId="{E125E206-E262-0F43-BF8A-DE7026B923B6}" type="pres">
      <dgm:prSet presAssocID="{505208E3-A6AA-254A-A0F9-D626D5C41A95}" presName="connectorText" presStyleLbl="sibTrans1D1" presStyleIdx="4" presStyleCnt="9"/>
      <dgm:spPr/>
    </dgm:pt>
    <dgm:pt modelId="{0E10B2AA-19DF-904B-9958-6707EA8B25CB}" type="pres">
      <dgm:prSet presAssocID="{A7A5ADC6-5F5D-3D4F-AC67-772ECBB63DFE}" presName="node" presStyleLbl="node1" presStyleIdx="5" presStyleCnt="10">
        <dgm:presLayoutVars>
          <dgm:bulletEnabled val="1"/>
        </dgm:presLayoutVars>
      </dgm:prSet>
      <dgm:spPr/>
    </dgm:pt>
    <dgm:pt modelId="{7ABB04F7-8AC2-4F49-9E9C-9FD06BF52EBC}" type="pres">
      <dgm:prSet presAssocID="{0C73F9E3-2909-0A48-8DD1-E78CC70D6548}" presName="sibTrans" presStyleLbl="sibTrans1D1" presStyleIdx="5" presStyleCnt="9"/>
      <dgm:spPr/>
    </dgm:pt>
    <dgm:pt modelId="{8CBD3782-D6E3-BF43-82E4-B6CBC81EB93E}" type="pres">
      <dgm:prSet presAssocID="{0C73F9E3-2909-0A48-8DD1-E78CC70D6548}" presName="connectorText" presStyleLbl="sibTrans1D1" presStyleIdx="5" presStyleCnt="9"/>
      <dgm:spPr/>
    </dgm:pt>
    <dgm:pt modelId="{1D64AE2E-50F6-B940-8EB8-0DD51208AA74}" type="pres">
      <dgm:prSet presAssocID="{E5A112C7-B692-0A4B-BF0E-462E1A94C579}" presName="node" presStyleLbl="node1" presStyleIdx="6" presStyleCnt="10">
        <dgm:presLayoutVars>
          <dgm:bulletEnabled val="1"/>
        </dgm:presLayoutVars>
      </dgm:prSet>
      <dgm:spPr/>
    </dgm:pt>
    <dgm:pt modelId="{8C7C2415-1FD1-564F-9609-57C070213361}" type="pres">
      <dgm:prSet presAssocID="{6160D0B1-0573-2645-B97E-DAD176AD72CC}" presName="sibTrans" presStyleLbl="sibTrans1D1" presStyleIdx="6" presStyleCnt="9"/>
      <dgm:spPr/>
    </dgm:pt>
    <dgm:pt modelId="{C445A31C-5114-C34C-8674-CF065802E600}" type="pres">
      <dgm:prSet presAssocID="{6160D0B1-0573-2645-B97E-DAD176AD72CC}" presName="connectorText" presStyleLbl="sibTrans1D1" presStyleIdx="6" presStyleCnt="9"/>
      <dgm:spPr/>
    </dgm:pt>
    <dgm:pt modelId="{25C3B855-C4B9-F04C-BB78-2291B8150595}" type="pres">
      <dgm:prSet presAssocID="{8DA8E44F-CC90-BF41-8CC8-25EEC922E5AA}" presName="node" presStyleLbl="node1" presStyleIdx="7" presStyleCnt="10">
        <dgm:presLayoutVars>
          <dgm:bulletEnabled val="1"/>
        </dgm:presLayoutVars>
      </dgm:prSet>
      <dgm:spPr/>
    </dgm:pt>
    <dgm:pt modelId="{F6A7E52A-BDB3-4A4D-AFEE-5E4373955B41}" type="pres">
      <dgm:prSet presAssocID="{8E6FA06D-3138-F142-B279-2B6E173EB41F}" presName="sibTrans" presStyleLbl="sibTrans1D1" presStyleIdx="7" presStyleCnt="9"/>
      <dgm:spPr/>
    </dgm:pt>
    <dgm:pt modelId="{DC2C7805-C612-734A-B36E-EF77FBFD57BA}" type="pres">
      <dgm:prSet presAssocID="{8E6FA06D-3138-F142-B279-2B6E173EB41F}" presName="connectorText" presStyleLbl="sibTrans1D1" presStyleIdx="7" presStyleCnt="9"/>
      <dgm:spPr/>
    </dgm:pt>
    <dgm:pt modelId="{BE996683-083F-1F4A-A1BD-0C4F093FD955}" type="pres">
      <dgm:prSet presAssocID="{F718B1AA-34AB-45AD-95FA-59A3D1B0E1B6}" presName="node" presStyleLbl="node1" presStyleIdx="8" presStyleCnt="10">
        <dgm:presLayoutVars>
          <dgm:bulletEnabled val="1"/>
        </dgm:presLayoutVars>
      </dgm:prSet>
      <dgm:spPr/>
    </dgm:pt>
    <dgm:pt modelId="{81F7109C-A197-164E-911C-520F502374F5}" type="pres">
      <dgm:prSet presAssocID="{2506AD83-D1DE-4F99-8CA8-D0703448B5BB}" presName="sibTrans" presStyleLbl="sibTrans1D1" presStyleIdx="8" presStyleCnt="9"/>
      <dgm:spPr/>
    </dgm:pt>
    <dgm:pt modelId="{56633B6F-EEA5-DD4B-A4E5-DD6D83F4CC6F}" type="pres">
      <dgm:prSet presAssocID="{2506AD83-D1DE-4F99-8CA8-D0703448B5BB}" presName="connectorText" presStyleLbl="sibTrans1D1" presStyleIdx="8" presStyleCnt="9"/>
      <dgm:spPr/>
    </dgm:pt>
    <dgm:pt modelId="{84B7D079-2309-6046-9BAB-130E0FB15E43}" type="pres">
      <dgm:prSet presAssocID="{48FF76DA-17C6-47C1-8AC3-0B8D7E7EE74B}" presName="node" presStyleLbl="node1" presStyleIdx="9" presStyleCnt="10">
        <dgm:presLayoutVars>
          <dgm:bulletEnabled val="1"/>
        </dgm:presLayoutVars>
      </dgm:prSet>
      <dgm:spPr/>
    </dgm:pt>
  </dgm:ptLst>
  <dgm:cxnLst>
    <dgm:cxn modelId="{E9077405-F925-C742-84E4-054CF05A1A44}" type="presOf" srcId="{766708F4-DA87-4CE4-A24D-765A96EEB6F9}" destId="{9D0975D2-56ED-C94A-8982-A077D4A987E6}" srcOrd="1" destOrd="0" presId="urn:microsoft.com/office/officeart/2016/7/layout/RepeatingBendingProcessNew"/>
    <dgm:cxn modelId="{B60A870B-3127-894A-BCC2-7E2A349DD32B}" type="presOf" srcId="{8E6FA06D-3138-F142-B279-2B6E173EB41F}" destId="{DC2C7805-C612-734A-B36E-EF77FBFD57BA}" srcOrd="1" destOrd="0" presId="urn:microsoft.com/office/officeart/2016/7/layout/RepeatingBendingProcessNew"/>
    <dgm:cxn modelId="{43E3180F-C79C-8F4A-A42D-2AAE3081BF9C}" type="presOf" srcId="{A7A5ADC6-5F5D-3D4F-AC67-772ECBB63DFE}" destId="{0E10B2AA-19DF-904B-9958-6707EA8B25CB}" srcOrd="0" destOrd="0" presId="urn:microsoft.com/office/officeart/2016/7/layout/RepeatingBendingProcessNew"/>
    <dgm:cxn modelId="{B88F1715-E461-B94C-8B8A-FF6499C325B0}" type="presOf" srcId="{E5A112C7-B692-0A4B-BF0E-462E1A94C579}" destId="{1D64AE2E-50F6-B940-8EB8-0DD51208AA74}" srcOrd="0" destOrd="0" presId="urn:microsoft.com/office/officeart/2016/7/layout/RepeatingBendingProcessNew"/>
    <dgm:cxn modelId="{94EB1D2F-D3A8-41F7-9287-ACCE957A2EF3}" srcId="{E71BD9F7-0280-4263-8484-73994F83400E}" destId="{07D6084B-C436-495E-A43A-F4AFBBC1F364}" srcOrd="1" destOrd="0" parTransId="{A651B792-5C4C-4E92-BA30-C8A3FB1AE1A9}" sibTransId="{94F8F172-3349-4104-B0C2-D47314D191B3}"/>
    <dgm:cxn modelId="{A065FC2F-DC98-7F4C-A383-DB0342639483}" type="presOf" srcId="{2506AD83-D1DE-4F99-8CA8-D0703448B5BB}" destId="{56633B6F-EEA5-DD4B-A4E5-DD6D83F4CC6F}" srcOrd="1" destOrd="0" presId="urn:microsoft.com/office/officeart/2016/7/layout/RepeatingBendingProcessNew"/>
    <dgm:cxn modelId="{6994FF39-1F29-EA48-A97D-75C3DBC90588}" type="presOf" srcId="{94F8F172-3349-4104-B0C2-D47314D191B3}" destId="{CA656143-6989-3E41-9462-77C756F7DE4C}" srcOrd="1" destOrd="0" presId="urn:microsoft.com/office/officeart/2016/7/layout/RepeatingBendingProcessNew"/>
    <dgm:cxn modelId="{A30E1E40-A0C9-8741-A2C2-57FE37CA6855}" type="presOf" srcId="{ED10A174-CA30-CE4A-9D06-0B0E80F6A564}" destId="{C25EDCA2-49CD-B841-93B5-026508CD6D3D}" srcOrd="0" destOrd="0" presId="urn:microsoft.com/office/officeart/2016/7/layout/RepeatingBendingProcessNew"/>
    <dgm:cxn modelId="{47713A42-C5F5-4D7F-B228-AFF31A6811B3}" srcId="{E71BD9F7-0280-4263-8484-73994F83400E}" destId="{F718B1AA-34AB-45AD-95FA-59A3D1B0E1B6}" srcOrd="8" destOrd="0" parTransId="{40B9B66D-2476-45B7-AA7A-DD4BAC114403}" sibTransId="{2506AD83-D1DE-4F99-8CA8-D0703448B5BB}"/>
    <dgm:cxn modelId="{3C1CF846-9E5B-F549-ADAE-B78D54E42353}" type="presOf" srcId="{07D6084B-C436-495E-A43A-F4AFBBC1F364}" destId="{49D676A0-EDE1-B740-B4B4-2527DAC14DF3}" srcOrd="0" destOrd="0" presId="urn:microsoft.com/office/officeart/2016/7/layout/RepeatingBendingProcessNew"/>
    <dgm:cxn modelId="{8D4A6348-73C0-6C47-899E-DA89520F4431}" type="presOf" srcId="{505208E3-A6AA-254A-A0F9-D626D5C41A95}" destId="{5EA559FF-9F8F-9E41-9300-82838C86F132}" srcOrd="0" destOrd="0" presId="urn:microsoft.com/office/officeart/2016/7/layout/RepeatingBendingProcessNew"/>
    <dgm:cxn modelId="{DA85834E-76F5-1949-B2D1-89795612EAF8}" type="presOf" srcId="{E5D97AC3-E5AA-4C5F-A94A-873AD05E67EE}" destId="{F16B8977-145E-2741-9DB7-76EA9420C3A3}" srcOrd="1" destOrd="0" presId="urn:microsoft.com/office/officeart/2016/7/layout/RepeatingBendingProcessNew"/>
    <dgm:cxn modelId="{51B02357-95AD-8E43-8A6B-B73AF4D938F8}" srcId="{E71BD9F7-0280-4263-8484-73994F83400E}" destId="{A7A5ADC6-5F5D-3D4F-AC67-772ECBB63DFE}" srcOrd="5" destOrd="0" parTransId="{522E6B29-3898-5344-BE02-44C059C87135}" sibTransId="{0C73F9E3-2909-0A48-8DD1-E78CC70D6548}"/>
    <dgm:cxn modelId="{2303C058-028E-3F49-848E-48276971B711}" type="presOf" srcId="{4D7B516C-0C79-472C-BD0E-48DD037CDD51}" destId="{740297F8-C618-7746-9D7A-2089B1627D76}" srcOrd="0" destOrd="0" presId="urn:microsoft.com/office/officeart/2016/7/layout/RepeatingBendingProcessNew"/>
    <dgm:cxn modelId="{2C28C558-1A8C-9B43-AB49-FBA6CBEC462B}" type="presOf" srcId="{6160D0B1-0573-2645-B97E-DAD176AD72CC}" destId="{8C7C2415-1FD1-564F-9609-57C070213361}" srcOrd="0" destOrd="0" presId="urn:microsoft.com/office/officeart/2016/7/layout/RepeatingBendingProcessNew"/>
    <dgm:cxn modelId="{0A32426D-A005-D846-A51C-B35B163E447D}" type="presOf" srcId="{D50ABBD6-C106-4E11-A9B5-30BC25E5182D}" destId="{F8A1897E-177F-834C-A4A1-A0A3F9308BE5}" srcOrd="0" destOrd="0" presId="urn:microsoft.com/office/officeart/2016/7/layout/RepeatingBendingProcessNew"/>
    <dgm:cxn modelId="{791EEF76-ECB1-D04E-A6ED-769F8571F699}" type="presOf" srcId="{6160D0B1-0573-2645-B97E-DAD176AD72CC}" destId="{C445A31C-5114-C34C-8674-CF065802E600}" srcOrd="1" destOrd="0" presId="urn:microsoft.com/office/officeart/2016/7/layout/RepeatingBendingProcessNew"/>
    <dgm:cxn modelId="{4DC7AE7A-3BCF-4A53-AA00-C6B29880AD63}" srcId="{E71BD9F7-0280-4263-8484-73994F83400E}" destId="{4A952741-E696-4165-8D18-36106051A5AF}" srcOrd="2" destOrd="0" parTransId="{FDBC1998-216C-4028-ACAF-9640DF685682}" sibTransId="{766708F4-DA87-4CE4-A24D-765A96EEB6F9}"/>
    <dgm:cxn modelId="{9C32217B-5151-F242-AAEB-D920C9759C86}" type="presOf" srcId="{E5D97AC3-E5AA-4C5F-A94A-873AD05E67EE}" destId="{941BE3A0-5348-2341-88A1-1E54D9957B5C}" srcOrd="0" destOrd="0" presId="urn:microsoft.com/office/officeart/2016/7/layout/RepeatingBendingProcessNew"/>
    <dgm:cxn modelId="{5F1BF67E-60E2-124F-B0E6-716E439570BC}" type="presOf" srcId="{0C73F9E3-2909-0A48-8DD1-E78CC70D6548}" destId="{7ABB04F7-8AC2-4F49-9E9C-9FD06BF52EBC}" srcOrd="0" destOrd="0" presId="urn:microsoft.com/office/officeart/2016/7/layout/RepeatingBendingProcessNew"/>
    <dgm:cxn modelId="{D17D1086-3D49-334F-8D10-2C3C00AA0667}" type="presOf" srcId="{38E4F6EF-0A1A-43F4-925B-5840D1DFBEEC}" destId="{B0631BD0-1B26-E140-9D11-6C16B3D1A1CC}" srcOrd="1" destOrd="0" presId="urn:microsoft.com/office/officeart/2016/7/layout/RepeatingBendingProcessNew"/>
    <dgm:cxn modelId="{7F492489-472C-4943-B076-A55009D11913}" type="presOf" srcId="{94F8F172-3349-4104-B0C2-D47314D191B3}" destId="{719C63B2-F8F0-2942-9ED7-7743DE9F6A40}" srcOrd="0" destOrd="0" presId="urn:microsoft.com/office/officeart/2016/7/layout/RepeatingBendingProcessNew"/>
    <dgm:cxn modelId="{1882318B-D6FD-0B4E-8577-76543224F2A8}" type="presOf" srcId="{E71BD9F7-0280-4263-8484-73994F83400E}" destId="{C1417268-BBC2-2B46-AB35-67602F8EAA87}" srcOrd="0" destOrd="0" presId="urn:microsoft.com/office/officeart/2016/7/layout/RepeatingBendingProcessNew"/>
    <dgm:cxn modelId="{6DED0D99-AD33-6942-9E36-BE4B35D7B6B0}" srcId="{E71BD9F7-0280-4263-8484-73994F83400E}" destId="{E5A112C7-B692-0A4B-BF0E-462E1A94C579}" srcOrd="6" destOrd="0" parTransId="{3D33EB3A-B407-2F4A-9422-83E3E96DEA1E}" sibTransId="{6160D0B1-0573-2645-B97E-DAD176AD72CC}"/>
    <dgm:cxn modelId="{C3BE29AA-E0E3-7944-B9A1-FE50040A3230}" type="presOf" srcId="{766708F4-DA87-4CE4-A24D-765A96EEB6F9}" destId="{52870143-C1DB-F445-AE07-E9A4A0E7AF34}" srcOrd="0" destOrd="0" presId="urn:microsoft.com/office/officeart/2016/7/layout/RepeatingBendingProcessNew"/>
    <dgm:cxn modelId="{C1667BBB-FCB6-A141-A54F-18C58AC5B17D}" type="presOf" srcId="{0C73F9E3-2909-0A48-8DD1-E78CC70D6548}" destId="{8CBD3782-D6E3-BF43-82E4-B6CBC81EB93E}" srcOrd="1" destOrd="0" presId="urn:microsoft.com/office/officeart/2016/7/layout/RepeatingBendingProcessNew"/>
    <dgm:cxn modelId="{FF078FBE-BE2C-4270-92A7-CAEB42B2678D}" srcId="{E71BD9F7-0280-4263-8484-73994F83400E}" destId="{4D7B516C-0C79-472C-BD0E-48DD037CDD51}" srcOrd="0" destOrd="0" parTransId="{EDF6FE43-0DB0-4F51-8003-FC976D0B6200}" sibTransId="{E5D97AC3-E5AA-4C5F-A94A-873AD05E67EE}"/>
    <dgm:cxn modelId="{4F15E9BF-31AA-E741-B0D0-EF589110E544}" type="presOf" srcId="{38E4F6EF-0A1A-43F4-925B-5840D1DFBEEC}" destId="{AC350884-5ABF-DA4C-B357-DEC80027CF84}" srcOrd="0" destOrd="0" presId="urn:microsoft.com/office/officeart/2016/7/layout/RepeatingBendingProcessNew"/>
    <dgm:cxn modelId="{E9649AC5-BDF3-AD43-B2D3-9B68FC19079A}" type="presOf" srcId="{8E6FA06D-3138-F142-B279-2B6E173EB41F}" destId="{F6A7E52A-BDB3-4A4D-AFEE-5E4373955B41}" srcOrd="0" destOrd="0" presId="urn:microsoft.com/office/officeart/2016/7/layout/RepeatingBendingProcessNew"/>
    <dgm:cxn modelId="{45D8C9D1-B549-DF40-A95B-F450863AB46E}" type="presOf" srcId="{505208E3-A6AA-254A-A0F9-D626D5C41A95}" destId="{E125E206-E262-0F43-BF8A-DE7026B923B6}" srcOrd="1" destOrd="0" presId="urn:microsoft.com/office/officeart/2016/7/layout/RepeatingBendingProcessNew"/>
    <dgm:cxn modelId="{B255F2D3-80F3-43BB-9D16-326C891021EF}" srcId="{E71BD9F7-0280-4263-8484-73994F83400E}" destId="{48FF76DA-17C6-47C1-8AC3-0B8D7E7EE74B}" srcOrd="9" destOrd="0" parTransId="{FB083010-C151-405B-9A93-CB4D81CF5368}" sibTransId="{35F8E73D-4D8C-4A61-8E61-95047B9C40EF}"/>
    <dgm:cxn modelId="{A84B0AD4-9E0E-AB48-9C0A-D91DA9DAEEC5}" type="presOf" srcId="{4A952741-E696-4165-8D18-36106051A5AF}" destId="{04DB84A1-108F-AC48-B4FE-A084FA9EE10C}" srcOrd="0" destOrd="0" presId="urn:microsoft.com/office/officeart/2016/7/layout/RepeatingBendingProcessNew"/>
    <dgm:cxn modelId="{0A472CE1-25CE-4749-BB39-4284106D065D}" type="presOf" srcId="{8DA8E44F-CC90-BF41-8CC8-25EEC922E5AA}" destId="{25C3B855-C4B9-F04C-BB78-2291B8150595}" srcOrd="0" destOrd="0" presId="urn:microsoft.com/office/officeart/2016/7/layout/RepeatingBendingProcessNew"/>
    <dgm:cxn modelId="{91A4EDE1-E46B-4AA3-896B-1AD869961E63}" srcId="{E71BD9F7-0280-4263-8484-73994F83400E}" destId="{D50ABBD6-C106-4E11-A9B5-30BC25E5182D}" srcOrd="3" destOrd="0" parTransId="{966589A6-EB9D-45A0-9575-2A44E70B840E}" sibTransId="{38E4F6EF-0A1A-43F4-925B-5840D1DFBEEC}"/>
    <dgm:cxn modelId="{FE5054ED-EB41-3E41-9D43-F718BE487320}" srcId="{E71BD9F7-0280-4263-8484-73994F83400E}" destId="{ED10A174-CA30-CE4A-9D06-0B0E80F6A564}" srcOrd="4" destOrd="0" parTransId="{0172FA6E-C414-CF44-8872-A43E4C6FBD54}" sibTransId="{505208E3-A6AA-254A-A0F9-D626D5C41A95}"/>
    <dgm:cxn modelId="{098A86EE-55E4-CD4E-8E3E-35F5D7CFD4CC}" type="presOf" srcId="{48FF76DA-17C6-47C1-8AC3-0B8D7E7EE74B}" destId="{84B7D079-2309-6046-9BAB-130E0FB15E43}" srcOrd="0" destOrd="0" presId="urn:microsoft.com/office/officeart/2016/7/layout/RepeatingBendingProcessNew"/>
    <dgm:cxn modelId="{40A83EF2-4C0B-EF4F-ACAF-AF8641AEA946}" type="presOf" srcId="{2506AD83-D1DE-4F99-8CA8-D0703448B5BB}" destId="{81F7109C-A197-164E-911C-520F502374F5}" srcOrd="0" destOrd="0" presId="urn:microsoft.com/office/officeart/2016/7/layout/RepeatingBendingProcessNew"/>
    <dgm:cxn modelId="{229C74F2-6A8B-0940-B88F-26E5A48D6887}" type="presOf" srcId="{F718B1AA-34AB-45AD-95FA-59A3D1B0E1B6}" destId="{BE996683-083F-1F4A-A1BD-0C4F093FD955}" srcOrd="0" destOrd="0" presId="urn:microsoft.com/office/officeart/2016/7/layout/RepeatingBendingProcessNew"/>
    <dgm:cxn modelId="{79BC63F5-2039-3845-8FFA-CDA74F72BB0B}" srcId="{E71BD9F7-0280-4263-8484-73994F83400E}" destId="{8DA8E44F-CC90-BF41-8CC8-25EEC922E5AA}" srcOrd="7" destOrd="0" parTransId="{7B5F92D1-0502-F743-B1AE-E80A843EAE08}" sibTransId="{8E6FA06D-3138-F142-B279-2B6E173EB41F}"/>
    <dgm:cxn modelId="{CA030FCC-BFCE-0543-815C-C4504670691D}" type="presParOf" srcId="{C1417268-BBC2-2B46-AB35-67602F8EAA87}" destId="{740297F8-C618-7746-9D7A-2089B1627D76}" srcOrd="0" destOrd="0" presId="urn:microsoft.com/office/officeart/2016/7/layout/RepeatingBendingProcessNew"/>
    <dgm:cxn modelId="{D676A6B7-2114-754F-BBD1-AF5100BE07D9}" type="presParOf" srcId="{C1417268-BBC2-2B46-AB35-67602F8EAA87}" destId="{941BE3A0-5348-2341-88A1-1E54D9957B5C}" srcOrd="1" destOrd="0" presId="urn:microsoft.com/office/officeart/2016/7/layout/RepeatingBendingProcessNew"/>
    <dgm:cxn modelId="{A3472560-3557-7D41-9FD3-87A714FA1840}" type="presParOf" srcId="{941BE3A0-5348-2341-88A1-1E54D9957B5C}" destId="{F16B8977-145E-2741-9DB7-76EA9420C3A3}" srcOrd="0" destOrd="0" presId="urn:microsoft.com/office/officeart/2016/7/layout/RepeatingBendingProcessNew"/>
    <dgm:cxn modelId="{6E6E09AE-CF0C-4E46-852E-F83ACA1F5937}" type="presParOf" srcId="{C1417268-BBC2-2B46-AB35-67602F8EAA87}" destId="{49D676A0-EDE1-B740-B4B4-2527DAC14DF3}" srcOrd="2" destOrd="0" presId="urn:microsoft.com/office/officeart/2016/7/layout/RepeatingBendingProcessNew"/>
    <dgm:cxn modelId="{ACAE5D16-54D4-0845-B0D1-F31AC92E7674}" type="presParOf" srcId="{C1417268-BBC2-2B46-AB35-67602F8EAA87}" destId="{719C63B2-F8F0-2942-9ED7-7743DE9F6A40}" srcOrd="3" destOrd="0" presId="urn:microsoft.com/office/officeart/2016/7/layout/RepeatingBendingProcessNew"/>
    <dgm:cxn modelId="{796514AB-F0A8-D048-8C39-82A915A1E53C}" type="presParOf" srcId="{719C63B2-F8F0-2942-9ED7-7743DE9F6A40}" destId="{CA656143-6989-3E41-9462-77C756F7DE4C}" srcOrd="0" destOrd="0" presId="urn:microsoft.com/office/officeart/2016/7/layout/RepeatingBendingProcessNew"/>
    <dgm:cxn modelId="{37307B46-E19B-694F-B386-77C9053C9354}" type="presParOf" srcId="{C1417268-BBC2-2B46-AB35-67602F8EAA87}" destId="{04DB84A1-108F-AC48-B4FE-A084FA9EE10C}" srcOrd="4" destOrd="0" presId="urn:microsoft.com/office/officeart/2016/7/layout/RepeatingBendingProcessNew"/>
    <dgm:cxn modelId="{967BC472-412A-DE4B-A4E3-7ADFE9600379}" type="presParOf" srcId="{C1417268-BBC2-2B46-AB35-67602F8EAA87}" destId="{52870143-C1DB-F445-AE07-E9A4A0E7AF34}" srcOrd="5" destOrd="0" presId="urn:microsoft.com/office/officeart/2016/7/layout/RepeatingBendingProcessNew"/>
    <dgm:cxn modelId="{516E531B-60A5-584E-AD29-F336A1EA008A}" type="presParOf" srcId="{52870143-C1DB-F445-AE07-E9A4A0E7AF34}" destId="{9D0975D2-56ED-C94A-8982-A077D4A987E6}" srcOrd="0" destOrd="0" presId="urn:microsoft.com/office/officeart/2016/7/layout/RepeatingBendingProcessNew"/>
    <dgm:cxn modelId="{5C82F476-7587-114E-87F5-E924F78FA369}" type="presParOf" srcId="{C1417268-BBC2-2B46-AB35-67602F8EAA87}" destId="{F8A1897E-177F-834C-A4A1-A0A3F9308BE5}" srcOrd="6" destOrd="0" presId="urn:microsoft.com/office/officeart/2016/7/layout/RepeatingBendingProcessNew"/>
    <dgm:cxn modelId="{4A58557D-B8AF-3B47-A5BB-60B4179B9750}" type="presParOf" srcId="{C1417268-BBC2-2B46-AB35-67602F8EAA87}" destId="{AC350884-5ABF-DA4C-B357-DEC80027CF84}" srcOrd="7" destOrd="0" presId="urn:microsoft.com/office/officeart/2016/7/layout/RepeatingBendingProcessNew"/>
    <dgm:cxn modelId="{9F415D05-0567-734A-9CD9-65BF6C23CDB7}" type="presParOf" srcId="{AC350884-5ABF-DA4C-B357-DEC80027CF84}" destId="{B0631BD0-1B26-E140-9D11-6C16B3D1A1CC}" srcOrd="0" destOrd="0" presId="urn:microsoft.com/office/officeart/2016/7/layout/RepeatingBendingProcessNew"/>
    <dgm:cxn modelId="{F1CE1705-D2FA-FB4E-A574-306956ECA339}" type="presParOf" srcId="{C1417268-BBC2-2B46-AB35-67602F8EAA87}" destId="{C25EDCA2-49CD-B841-93B5-026508CD6D3D}" srcOrd="8" destOrd="0" presId="urn:microsoft.com/office/officeart/2016/7/layout/RepeatingBendingProcessNew"/>
    <dgm:cxn modelId="{E2C13311-4C63-1A4D-B139-6009909680D0}" type="presParOf" srcId="{C1417268-BBC2-2B46-AB35-67602F8EAA87}" destId="{5EA559FF-9F8F-9E41-9300-82838C86F132}" srcOrd="9" destOrd="0" presId="urn:microsoft.com/office/officeart/2016/7/layout/RepeatingBendingProcessNew"/>
    <dgm:cxn modelId="{77033567-38E3-634E-A035-E51DD2FC4DAD}" type="presParOf" srcId="{5EA559FF-9F8F-9E41-9300-82838C86F132}" destId="{E125E206-E262-0F43-BF8A-DE7026B923B6}" srcOrd="0" destOrd="0" presId="urn:microsoft.com/office/officeart/2016/7/layout/RepeatingBendingProcessNew"/>
    <dgm:cxn modelId="{BEEA25CD-ED94-5048-BC86-709885C24C0C}" type="presParOf" srcId="{C1417268-BBC2-2B46-AB35-67602F8EAA87}" destId="{0E10B2AA-19DF-904B-9958-6707EA8B25CB}" srcOrd="10" destOrd="0" presId="urn:microsoft.com/office/officeart/2016/7/layout/RepeatingBendingProcessNew"/>
    <dgm:cxn modelId="{A3FEFF62-87A9-B143-B874-8F94A273A882}" type="presParOf" srcId="{C1417268-BBC2-2B46-AB35-67602F8EAA87}" destId="{7ABB04F7-8AC2-4F49-9E9C-9FD06BF52EBC}" srcOrd="11" destOrd="0" presId="urn:microsoft.com/office/officeart/2016/7/layout/RepeatingBendingProcessNew"/>
    <dgm:cxn modelId="{70EBCF6D-EEB5-564E-A420-8B432A8FAFE1}" type="presParOf" srcId="{7ABB04F7-8AC2-4F49-9E9C-9FD06BF52EBC}" destId="{8CBD3782-D6E3-BF43-82E4-B6CBC81EB93E}" srcOrd="0" destOrd="0" presId="urn:microsoft.com/office/officeart/2016/7/layout/RepeatingBendingProcessNew"/>
    <dgm:cxn modelId="{A15BF761-6507-0245-9966-055EEA58BFF1}" type="presParOf" srcId="{C1417268-BBC2-2B46-AB35-67602F8EAA87}" destId="{1D64AE2E-50F6-B940-8EB8-0DD51208AA74}" srcOrd="12" destOrd="0" presId="urn:microsoft.com/office/officeart/2016/7/layout/RepeatingBendingProcessNew"/>
    <dgm:cxn modelId="{5F286D04-8043-4A44-B9DA-FD26D256F1E1}" type="presParOf" srcId="{C1417268-BBC2-2B46-AB35-67602F8EAA87}" destId="{8C7C2415-1FD1-564F-9609-57C070213361}" srcOrd="13" destOrd="0" presId="urn:microsoft.com/office/officeart/2016/7/layout/RepeatingBendingProcessNew"/>
    <dgm:cxn modelId="{C4C048B7-2CB7-D646-93DA-08E8CED7BB8B}" type="presParOf" srcId="{8C7C2415-1FD1-564F-9609-57C070213361}" destId="{C445A31C-5114-C34C-8674-CF065802E600}" srcOrd="0" destOrd="0" presId="urn:microsoft.com/office/officeart/2016/7/layout/RepeatingBendingProcessNew"/>
    <dgm:cxn modelId="{446A6D57-91D8-B241-A165-081450810787}" type="presParOf" srcId="{C1417268-BBC2-2B46-AB35-67602F8EAA87}" destId="{25C3B855-C4B9-F04C-BB78-2291B8150595}" srcOrd="14" destOrd="0" presId="urn:microsoft.com/office/officeart/2016/7/layout/RepeatingBendingProcessNew"/>
    <dgm:cxn modelId="{476731C1-F445-374E-AF0F-4F19BDA7861E}" type="presParOf" srcId="{C1417268-BBC2-2B46-AB35-67602F8EAA87}" destId="{F6A7E52A-BDB3-4A4D-AFEE-5E4373955B41}" srcOrd="15" destOrd="0" presId="urn:microsoft.com/office/officeart/2016/7/layout/RepeatingBendingProcessNew"/>
    <dgm:cxn modelId="{A75B13F6-6D18-164A-B9AA-445DD88B2E4D}" type="presParOf" srcId="{F6A7E52A-BDB3-4A4D-AFEE-5E4373955B41}" destId="{DC2C7805-C612-734A-B36E-EF77FBFD57BA}" srcOrd="0" destOrd="0" presId="urn:microsoft.com/office/officeart/2016/7/layout/RepeatingBendingProcessNew"/>
    <dgm:cxn modelId="{BF8F86EF-717C-994C-B55C-FB6BA15F40D2}" type="presParOf" srcId="{C1417268-BBC2-2B46-AB35-67602F8EAA87}" destId="{BE996683-083F-1F4A-A1BD-0C4F093FD955}" srcOrd="16" destOrd="0" presId="urn:microsoft.com/office/officeart/2016/7/layout/RepeatingBendingProcessNew"/>
    <dgm:cxn modelId="{24B301B1-D8C4-FE41-B38C-4B16C9F5F58B}" type="presParOf" srcId="{C1417268-BBC2-2B46-AB35-67602F8EAA87}" destId="{81F7109C-A197-164E-911C-520F502374F5}" srcOrd="17" destOrd="0" presId="urn:microsoft.com/office/officeart/2016/7/layout/RepeatingBendingProcessNew"/>
    <dgm:cxn modelId="{18BF2F88-61D2-4B4A-81D8-AA4349283CB2}" type="presParOf" srcId="{81F7109C-A197-164E-911C-520F502374F5}" destId="{56633B6F-EEA5-DD4B-A4E5-DD6D83F4CC6F}" srcOrd="0" destOrd="0" presId="urn:microsoft.com/office/officeart/2016/7/layout/RepeatingBendingProcessNew"/>
    <dgm:cxn modelId="{4EBAA3D3-E19F-6F46-AD13-7242636CAB29}" type="presParOf" srcId="{C1417268-BBC2-2B46-AB35-67602F8EAA87}" destId="{84B7D079-2309-6046-9BAB-130E0FB15E43}" srcOrd="1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DC740D-F693-4423-9906-56130FC52A6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1349630-2FBE-4CA4-87D1-CFB395DF734A}">
      <dgm:prSet/>
      <dgm:spPr/>
      <dgm:t>
        <a:bodyPr/>
        <a:lstStyle/>
        <a:p>
          <a:r>
            <a:rPr lang="en-US"/>
            <a:t>El proceso de New York State Education Department es separado de TruMerit</a:t>
          </a:r>
        </a:p>
      </dgm:t>
    </dgm:pt>
    <dgm:pt modelId="{05B1C505-26A2-43D5-9042-24D5EC2C8993}" type="parTrans" cxnId="{7563EFF6-9B51-48D7-9821-FB2D0836941A}">
      <dgm:prSet/>
      <dgm:spPr/>
      <dgm:t>
        <a:bodyPr/>
        <a:lstStyle/>
        <a:p>
          <a:endParaRPr lang="en-US"/>
        </a:p>
      </dgm:t>
    </dgm:pt>
    <dgm:pt modelId="{8ADF6627-A6CB-4379-ACC1-9F955B870DAD}" type="sibTrans" cxnId="{7563EFF6-9B51-48D7-9821-FB2D0836941A}">
      <dgm:prSet/>
      <dgm:spPr/>
      <dgm:t>
        <a:bodyPr/>
        <a:lstStyle/>
        <a:p>
          <a:endParaRPr lang="en-US"/>
        </a:p>
      </dgm:t>
    </dgm:pt>
    <dgm:pt modelId="{73F57832-CE58-4E32-99E2-A2668DD7C634}">
      <dgm:prSet/>
      <dgm:spPr/>
      <dgm:t>
        <a:bodyPr/>
        <a:lstStyle/>
        <a:p>
          <a:r>
            <a:rPr lang="en-US" dirty="0" err="1"/>
            <a:t>Buscar</a:t>
          </a:r>
          <a:r>
            <a:rPr lang="en-US" dirty="0"/>
            <a:t> Application Forms for Registered Professional Nurses y </a:t>
          </a:r>
          <a:r>
            <a:rPr lang="en-US" dirty="0" err="1"/>
            <a:t>completar</a:t>
          </a:r>
          <a:r>
            <a:rPr lang="en-US" dirty="0"/>
            <a:t> Form 1 (https://</a:t>
          </a:r>
          <a:r>
            <a:rPr lang="en-US" dirty="0" err="1"/>
            <a:t>www.nysed.gov</a:t>
          </a:r>
          <a:r>
            <a:rPr lang="en-US" dirty="0"/>
            <a:t>)</a:t>
          </a:r>
        </a:p>
      </dgm:t>
    </dgm:pt>
    <dgm:pt modelId="{B94B1755-4128-46CA-9E51-14AC7631F53F}" type="parTrans" cxnId="{2E38E26D-249C-4062-965D-E646EF9056D8}">
      <dgm:prSet/>
      <dgm:spPr/>
      <dgm:t>
        <a:bodyPr/>
        <a:lstStyle/>
        <a:p>
          <a:endParaRPr lang="en-US"/>
        </a:p>
      </dgm:t>
    </dgm:pt>
    <dgm:pt modelId="{37EE9D4B-6C2F-4E28-830B-A5EE06FD306D}" type="sibTrans" cxnId="{2E38E26D-249C-4062-965D-E646EF9056D8}">
      <dgm:prSet/>
      <dgm:spPr/>
      <dgm:t>
        <a:bodyPr/>
        <a:lstStyle/>
        <a:p>
          <a:endParaRPr lang="en-US"/>
        </a:p>
      </dgm:t>
    </dgm:pt>
    <dgm:pt modelId="{08EBDB42-4FF6-4A7F-A06D-3FA7A7C345BC}">
      <dgm:prSet/>
      <dgm:spPr/>
      <dgm:t>
        <a:bodyPr/>
        <a:lstStyle/>
        <a:p>
          <a:r>
            <a:rPr lang="en-US"/>
            <a:t>Pagar fee del estado</a:t>
          </a:r>
        </a:p>
      </dgm:t>
    </dgm:pt>
    <dgm:pt modelId="{EB9D533F-F101-4C13-B76C-9706A8B10D6D}" type="parTrans" cxnId="{30D844DF-F23A-4160-8C09-6789C47BFA83}">
      <dgm:prSet/>
      <dgm:spPr/>
      <dgm:t>
        <a:bodyPr/>
        <a:lstStyle/>
        <a:p>
          <a:endParaRPr lang="en-US"/>
        </a:p>
      </dgm:t>
    </dgm:pt>
    <dgm:pt modelId="{457A1140-208F-4E93-A5E4-F136C25100EA}" type="sibTrans" cxnId="{30D844DF-F23A-4160-8C09-6789C47BFA83}">
      <dgm:prSet/>
      <dgm:spPr/>
      <dgm:t>
        <a:bodyPr/>
        <a:lstStyle/>
        <a:p>
          <a:endParaRPr lang="en-US"/>
        </a:p>
      </dgm:t>
    </dgm:pt>
    <dgm:pt modelId="{4CDE98C7-8792-47E6-95BC-684CD071A677}">
      <dgm:prSet/>
      <dgm:spPr/>
      <dgm:t>
        <a:bodyPr/>
        <a:lstStyle/>
        <a:p>
          <a:r>
            <a:rPr lang="en-US"/>
            <a:t>Aplicar aunque TruMerit aún esté revisando</a:t>
          </a:r>
        </a:p>
      </dgm:t>
    </dgm:pt>
    <dgm:pt modelId="{134C433A-F22B-4DEA-9B84-CD850BEB7D0D}" type="parTrans" cxnId="{9251A1CD-D10D-4E4D-A37A-56267720EC74}">
      <dgm:prSet/>
      <dgm:spPr/>
      <dgm:t>
        <a:bodyPr/>
        <a:lstStyle/>
        <a:p>
          <a:endParaRPr lang="en-US"/>
        </a:p>
      </dgm:t>
    </dgm:pt>
    <dgm:pt modelId="{BD406D42-A5AC-4CCE-8354-B5DF4687160C}" type="sibTrans" cxnId="{9251A1CD-D10D-4E4D-A37A-56267720EC74}">
      <dgm:prSet/>
      <dgm:spPr/>
      <dgm:t>
        <a:bodyPr/>
        <a:lstStyle/>
        <a:p>
          <a:endParaRPr lang="en-US"/>
        </a:p>
      </dgm:t>
    </dgm:pt>
    <dgm:pt modelId="{EAC77139-B73E-3F4F-8502-391C697E5CBC}" type="pres">
      <dgm:prSet presAssocID="{19DC740D-F693-4423-9906-56130FC52A63}" presName="outerComposite" presStyleCnt="0">
        <dgm:presLayoutVars>
          <dgm:chMax val="5"/>
          <dgm:dir/>
          <dgm:resizeHandles val="exact"/>
        </dgm:presLayoutVars>
      </dgm:prSet>
      <dgm:spPr/>
    </dgm:pt>
    <dgm:pt modelId="{13F83C0B-915D-3741-93AA-342916480121}" type="pres">
      <dgm:prSet presAssocID="{19DC740D-F693-4423-9906-56130FC52A63}" presName="dummyMaxCanvas" presStyleCnt="0">
        <dgm:presLayoutVars/>
      </dgm:prSet>
      <dgm:spPr/>
    </dgm:pt>
    <dgm:pt modelId="{4E04DA9E-0297-D84D-89B7-896C518650D4}" type="pres">
      <dgm:prSet presAssocID="{19DC740D-F693-4423-9906-56130FC52A63}" presName="FourNodes_1" presStyleLbl="node1" presStyleIdx="0" presStyleCnt="4">
        <dgm:presLayoutVars>
          <dgm:bulletEnabled val="1"/>
        </dgm:presLayoutVars>
      </dgm:prSet>
      <dgm:spPr/>
    </dgm:pt>
    <dgm:pt modelId="{261A42B3-618A-4648-8A75-FD4FA1AD2AB8}" type="pres">
      <dgm:prSet presAssocID="{19DC740D-F693-4423-9906-56130FC52A63}" presName="FourNodes_2" presStyleLbl="node1" presStyleIdx="1" presStyleCnt="4">
        <dgm:presLayoutVars>
          <dgm:bulletEnabled val="1"/>
        </dgm:presLayoutVars>
      </dgm:prSet>
      <dgm:spPr/>
    </dgm:pt>
    <dgm:pt modelId="{36FAB07E-4C66-0E46-96DC-3EDB15ED366C}" type="pres">
      <dgm:prSet presAssocID="{19DC740D-F693-4423-9906-56130FC52A63}" presName="FourNodes_3" presStyleLbl="node1" presStyleIdx="2" presStyleCnt="4">
        <dgm:presLayoutVars>
          <dgm:bulletEnabled val="1"/>
        </dgm:presLayoutVars>
      </dgm:prSet>
      <dgm:spPr/>
    </dgm:pt>
    <dgm:pt modelId="{4218E358-48EC-4C44-960E-673FE3CD96F1}" type="pres">
      <dgm:prSet presAssocID="{19DC740D-F693-4423-9906-56130FC52A63}" presName="FourNodes_4" presStyleLbl="node1" presStyleIdx="3" presStyleCnt="4">
        <dgm:presLayoutVars>
          <dgm:bulletEnabled val="1"/>
        </dgm:presLayoutVars>
      </dgm:prSet>
      <dgm:spPr/>
    </dgm:pt>
    <dgm:pt modelId="{FCF98A92-20B4-BD42-9008-9420144C347B}" type="pres">
      <dgm:prSet presAssocID="{19DC740D-F693-4423-9906-56130FC52A63}" presName="FourConn_1-2" presStyleLbl="fgAccFollowNode1" presStyleIdx="0" presStyleCnt="3">
        <dgm:presLayoutVars>
          <dgm:bulletEnabled val="1"/>
        </dgm:presLayoutVars>
      </dgm:prSet>
      <dgm:spPr/>
    </dgm:pt>
    <dgm:pt modelId="{C2BCC17B-DA2E-C545-9071-0C8C2F007763}" type="pres">
      <dgm:prSet presAssocID="{19DC740D-F693-4423-9906-56130FC52A63}" presName="FourConn_2-3" presStyleLbl="fgAccFollowNode1" presStyleIdx="1" presStyleCnt="3">
        <dgm:presLayoutVars>
          <dgm:bulletEnabled val="1"/>
        </dgm:presLayoutVars>
      </dgm:prSet>
      <dgm:spPr/>
    </dgm:pt>
    <dgm:pt modelId="{55B51278-C2DF-1D46-81C1-9BB3CDD63CA9}" type="pres">
      <dgm:prSet presAssocID="{19DC740D-F693-4423-9906-56130FC52A63}" presName="FourConn_3-4" presStyleLbl="fgAccFollowNode1" presStyleIdx="2" presStyleCnt="3">
        <dgm:presLayoutVars>
          <dgm:bulletEnabled val="1"/>
        </dgm:presLayoutVars>
      </dgm:prSet>
      <dgm:spPr/>
    </dgm:pt>
    <dgm:pt modelId="{96383E25-CBAA-6B4B-BC22-5E7F9E0DAF9E}" type="pres">
      <dgm:prSet presAssocID="{19DC740D-F693-4423-9906-56130FC52A63}" presName="FourNodes_1_text" presStyleLbl="node1" presStyleIdx="3" presStyleCnt="4">
        <dgm:presLayoutVars>
          <dgm:bulletEnabled val="1"/>
        </dgm:presLayoutVars>
      </dgm:prSet>
      <dgm:spPr/>
    </dgm:pt>
    <dgm:pt modelId="{51C4A744-A61F-F84D-9E1B-FEF731BAEFC0}" type="pres">
      <dgm:prSet presAssocID="{19DC740D-F693-4423-9906-56130FC52A63}" presName="FourNodes_2_text" presStyleLbl="node1" presStyleIdx="3" presStyleCnt="4">
        <dgm:presLayoutVars>
          <dgm:bulletEnabled val="1"/>
        </dgm:presLayoutVars>
      </dgm:prSet>
      <dgm:spPr/>
    </dgm:pt>
    <dgm:pt modelId="{2DE4D08B-D5D5-A846-9DCD-CEBD1A198E8D}" type="pres">
      <dgm:prSet presAssocID="{19DC740D-F693-4423-9906-56130FC52A63}" presName="FourNodes_3_text" presStyleLbl="node1" presStyleIdx="3" presStyleCnt="4">
        <dgm:presLayoutVars>
          <dgm:bulletEnabled val="1"/>
        </dgm:presLayoutVars>
      </dgm:prSet>
      <dgm:spPr/>
    </dgm:pt>
    <dgm:pt modelId="{35BC7214-61D6-9047-87BE-1DEEDAA0A2A1}" type="pres">
      <dgm:prSet presAssocID="{19DC740D-F693-4423-9906-56130FC52A63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66B3CD0C-EB79-FE48-A2C7-B462A75219CF}" type="presOf" srcId="{71349630-2FBE-4CA4-87D1-CFB395DF734A}" destId="{96383E25-CBAA-6B4B-BC22-5E7F9E0DAF9E}" srcOrd="1" destOrd="0" presId="urn:microsoft.com/office/officeart/2005/8/layout/vProcess5"/>
    <dgm:cxn modelId="{24FC2119-0D65-374D-9A32-429888A56CB2}" type="presOf" srcId="{37EE9D4B-6C2F-4E28-830B-A5EE06FD306D}" destId="{C2BCC17B-DA2E-C545-9071-0C8C2F007763}" srcOrd="0" destOrd="0" presId="urn:microsoft.com/office/officeart/2005/8/layout/vProcess5"/>
    <dgm:cxn modelId="{30163A29-035E-AC47-B56F-08691F8DDE3D}" type="presOf" srcId="{71349630-2FBE-4CA4-87D1-CFB395DF734A}" destId="{4E04DA9E-0297-D84D-89B7-896C518650D4}" srcOrd="0" destOrd="0" presId="urn:microsoft.com/office/officeart/2005/8/layout/vProcess5"/>
    <dgm:cxn modelId="{50663130-4C26-AB45-A2B4-B39720ACE003}" type="presOf" srcId="{4CDE98C7-8792-47E6-95BC-684CD071A677}" destId="{35BC7214-61D6-9047-87BE-1DEEDAA0A2A1}" srcOrd="1" destOrd="0" presId="urn:microsoft.com/office/officeart/2005/8/layout/vProcess5"/>
    <dgm:cxn modelId="{1C601D55-77AA-7A48-95A3-F4F52C1AEABE}" type="presOf" srcId="{73F57832-CE58-4E32-99E2-A2668DD7C634}" destId="{261A42B3-618A-4648-8A75-FD4FA1AD2AB8}" srcOrd="0" destOrd="0" presId="urn:microsoft.com/office/officeart/2005/8/layout/vProcess5"/>
    <dgm:cxn modelId="{2E38E26D-249C-4062-965D-E646EF9056D8}" srcId="{19DC740D-F693-4423-9906-56130FC52A63}" destId="{73F57832-CE58-4E32-99E2-A2668DD7C634}" srcOrd="1" destOrd="0" parTransId="{B94B1755-4128-46CA-9E51-14AC7631F53F}" sibTransId="{37EE9D4B-6C2F-4E28-830B-A5EE06FD306D}"/>
    <dgm:cxn modelId="{F1AF1576-8DD6-BB4C-8C33-7E2803C3D8D1}" type="presOf" srcId="{73F57832-CE58-4E32-99E2-A2668DD7C634}" destId="{51C4A744-A61F-F84D-9E1B-FEF731BAEFC0}" srcOrd="1" destOrd="0" presId="urn:microsoft.com/office/officeart/2005/8/layout/vProcess5"/>
    <dgm:cxn modelId="{DD181986-860F-EB4C-B5C0-0A3D509DA1FE}" type="presOf" srcId="{08EBDB42-4FF6-4A7F-A06D-3FA7A7C345BC}" destId="{36FAB07E-4C66-0E46-96DC-3EDB15ED366C}" srcOrd="0" destOrd="0" presId="urn:microsoft.com/office/officeart/2005/8/layout/vProcess5"/>
    <dgm:cxn modelId="{DE1CEF8E-01B3-4C44-874B-2C51DB1C01B4}" type="presOf" srcId="{8ADF6627-A6CB-4379-ACC1-9F955B870DAD}" destId="{FCF98A92-20B4-BD42-9008-9420144C347B}" srcOrd="0" destOrd="0" presId="urn:microsoft.com/office/officeart/2005/8/layout/vProcess5"/>
    <dgm:cxn modelId="{9251A1CD-D10D-4E4D-A37A-56267720EC74}" srcId="{19DC740D-F693-4423-9906-56130FC52A63}" destId="{4CDE98C7-8792-47E6-95BC-684CD071A677}" srcOrd="3" destOrd="0" parTransId="{134C433A-F22B-4DEA-9B84-CD850BEB7D0D}" sibTransId="{BD406D42-A5AC-4CCE-8354-B5DF4687160C}"/>
    <dgm:cxn modelId="{30D844DF-F23A-4160-8C09-6789C47BFA83}" srcId="{19DC740D-F693-4423-9906-56130FC52A63}" destId="{08EBDB42-4FF6-4A7F-A06D-3FA7A7C345BC}" srcOrd="2" destOrd="0" parTransId="{EB9D533F-F101-4C13-B76C-9706A8B10D6D}" sibTransId="{457A1140-208F-4E93-A5E4-F136C25100EA}"/>
    <dgm:cxn modelId="{63995FE3-DF28-0042-80FE-19EDEAF1FDBC}" type="presOf" srcId="{4CDE98C7-8792-47E6-95BC-684CD071A677}" destId="{4218E358-48EC-4C44-960E-673FE3CD96F1}" srcOrd="0" destOrd="0" presId="urn:microsoft.com/office/officeart/2005/8/layout/vProcess5"/>
    <dgm:cxn modelId="{9AEB89EA-1D60-C84B-AC66-22893463FF8F}" type="presOf" srcId="{19DC740D-F693-4423-9906-56130FC52A63}" destId="{EAC77139-B73E-3F4F-8502-391C697E5CBC}" srcOrd="0" destOrd="0" presId="urn:microsoft.com/office/officeart/2005/8/layout/vProcess5"/>
    <dgm:cxn modelId="{07A641F4-91A9-344F-9931-8E4747DBA5FA}" type="presOf" srcId="{457A1140-208F-4E93-A5E4-F136C25100EA}" destId="{55B51278-C2DF-1D46-81C1-9BB3CDD63CA9}" srcOrd="0" destOrd="0" presId="urn:microsoft.com/office/officeart/2005/8/layout/vProcess5"/>
    <dgm:cxn modelId="{7563EFF6-9B51-48D7-9821-FB2D0836941A}" srcId="{19DC740D-F693-4423-9906-56130FC52A63}" destId="{71349630-2FBE-4CA4-87D1-CFB395DF734A}" srcOrd="0" destOrd="0" parTransId="{05B1C505-26A2-43D5-9042-24D5EC2C8993}" sibTransId="{8ADF6627-A6CB-4379-ACC1-9F955B870DAD}"/>
    <dgm:cxn modelId="{951D5EFC-1C02-E34F-BA07-BAD571FC8397}" type="presOf" srcId="{08EBDB42-4FF6-4A7F-A06D-3FA7A7C345BC}" destId="{2DE4D08B-D5D5-A846-9DCD-CEBD1A198E8D}" srcOrd="1" destOrd="0" presId="urn:microsoft.com/office/officeart/2005/8/layout/vProcess5"/>
    <dgm:cxn modelId="{FA9BE9A1-2524-5C40-8F6A-2A20CC3D8468}" type="presParOf" srcId="{EAC77139-B73E-3F4F-8502-391C697E5CBC}" destId="{13F83C0B-915D-3741-93AA-342916480121}" srcOrd="0" destOrd="0" presId="urn:microsoft.com/office/officeart/2005/8/layout/vProcess5"/>
    <dgm:cxn modelId="{F91AE8B6-26F2-F741-A1A1-8E20A4A73926}" type="presParOf" srcId="{EAC77139-B73E-3F4F-8502-391C697E5CBC}" destId="{4E04DA9E-0297-D84D-89B7-896C518650D4}" srcOrd="1" destOrd="0" presId="urn:microsoft.com/office/officeart/2005/8/layout/vProcess5"/>
    <dgm:cxn modelId="{19430F59-51AB-0C4E-8595-43D179480D8E}" type="presParOf" srcId="{EAC77139-B73E-3F4F-8502-391C697E5CBC}" destId="{261A42B3-618A-4648-8A75-FD4FA1AD2AB8}" srcOrd="2" destOrd="0" presId="urn:microsoft.com/office/officeart/2005/8/layout/vProcess5"/>
    <dgm:cxn modelId="{8D75B107-D5AF-ED46-8A9D-24951520F1A1}" type="presParOf" srcId="{EAC77139-B73E-3F4F-8502-391C697E5CBC}" destId="{36FAB07E-4C66-0E46-96DC-3EDB15ED366C}" srcOrd="3" destOrd="0" presId="urn:microsoft.com/office/officeart/2005/8/layout/vProcess5"/>
    <dgm:cxn modelId="{94AF719E-7552-AB4D-92B9-2A0D32974356}" type="presParOf" srcId="{EAC77139-B73E-3F4F-8502-391C697E5CBC}" destId="{4218E358-48EC-4C44-960E-673FE3CD96F1}" srcOrd="4" destOrd="0" presId="urn:microsoft.com/office/officeart/2005/8/layout/vProcess5"/>
    <dgm:cxn modelId="{606A80C6-A74C-EA4C-9D51-EA46520F7FD7}" type="presParOf" srcId="{EAC77139-B73E-3F4F-8502-391C697E5CBC}" destId="{FCF98A92-20B4-BD42-9008-9420144C347B}" srcOrd="5" destOrd="0" presId="urn:microsoft.com/office/officeart/2005/8/layout/vProcess5"/>
    <dgm:cxn modelId="{C44B9C24-B7F4-894D-8A0C-80EE86481EB6}" type="presParOf" srcId="{EAC77139-B73E-3F4F-8502-391C697E5CBC}" destId="{C2BCC17B-DA2E-C545-9071-0C8C2F007763}" srcOrd="6" destOrd="0" presId="urn:microsoft.com/office/officeart/2005/8/layout/vProcess5"/>
    <dgm:cxn modelId="{B713FF01-3964-BA44-9A7E-C0A71ADFF1C8}" type="presParOf" srcId="{EAC77139-B73E-3F4F-8502-391C697E5CBC}" destId="{55B51278-C2DF-1D46-81C1-9BB3CDD63CA9}" srcOrd="7" destOrd="0" presId="urn:microsoft.com/office/officeart/2005/8/layout/vProcess5"/>
    <dgm:cxn modelId="{43B3C544-72EA-174A-B3D3-CA0A50DC1F3A}" type="presParOf" srcId="{EAC77139-B73E-3F4F-8502-391C697E5CBC}" destId="{96383E25-CBAA-6B4B-BC22-5E7F9E0DAF9E}" srcOrd="8" destOrd="0" presId="urn:microsoft.com/office/officeart/2005/8/layout/vProcess5"/>
    <dgm:cxn modelId="{D22CA945-3E0B-6F45-8394-40B81A13C171}" type="presParOf" srcId="{EAC77139-B73E-3F4F-8502-391C697E5CBC}" destId="{51C4A744-A61F-F84D-9E1B-FEF731BAEFC0}" srcOrd="9" destOrd="0" presId="urn:microsoft.com/office/officeart/2005/8/layout/vProcess5"/>
    <dgm:cxn modelId="{CA8EF8B7-8BCE-B540-A3DA-59832D16A47F}" type="presParOf" srcId="{EAC77139-B73E-3F4F-8502-391C697E5CBC}" destId="{2DE4D08B-D5D5-A846-9DCD-CEBD1A198E8D}" srcOrd="10" destOrd="0" presId="urn:microsoft.com/office/officeart/2005/8/layout/vProcess5"/>
    <dgm:cxn modelId="{7B3E6000-E543-F147-A20F-22E7159F97BA}" type="presParOf" srcId="{EAC77139-B73E-3F4F-8502-391C697E5CBC}" destId="{35BC7214-61D6-9047-87BE-1DEEDAA0A2A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F105037-893E-4258-AE26-52A9A119F27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541B10-45BD-4FF4-A38C-57F4A4FBAD98}">
      <dgm:prSet/>
      <dgm:spPr/>
      <dgm:t>
        <a:bodyPr/>
        <a:lstStyle/>
        <a:p>
          <a:r>
            <a:rPr lang="en-US"/>
            <a:t>Infection Control</a:t>
          </a:r>
        </a:p>
      </dgm:t>
    </dgm:pt>
    <dgm:pt modelId="{4483BE8E-AD96-4C02-8ACA-95049666BC01}" type="parTrans" cxnId="{31D555C3-0CC7-4D98-9FD0-3018DD43040C}">
      <dgm:prSet/>
      <dgm:spPr/>
      <dgm:t>
        <a:bodyPr/>
        <a:lstStyle/>
        <a:p>
          <a:endParaRPr lang="en-US"/>
        </a:p>
      </dgm:t>
    </dgm:pt>
    <dgm:pt modelId="{8007A1BC-20E7-4A95-8B52-3E508667CA11}" type="sibTrans" cxnId="{31D555C3-0CC7-4D98-9FD0-3018DD43040C}">
      <dgm:prSet/>
      <dgm:spPr/>
      <dgm:t>
        <a:bodyPr/>
        <a:lstStyle/>
        <a:p>
          <a:endParaRPr lang="en-US"/>
        </a:p>
      </dgm:t>
    </dgm:pt>
    <dgm:pt modelId="{7DB7AD6B-88C6-49D4-B28B-DEBF54F553CD}">
      <dgm:prSet/>
      <dgm:spPr/>
      <dgm:t>
        <a:bodyPr/>
        <a:lstStyle/>
        <a:p>
          <a:r>
            <a:rPr lang="en-US"/>
            <a:t>Child Abuse Identification</a:t>
          </a:r>
        </a:p>
      </dgm:t>
    </dgm:pt>
    <dgm:pt modelId="{663E48FC-8C51-41AB-9ED9-F512CDF1775D}" type="parTrans" cxnId="{AB253135-CB7A-4E31-874F-13E282A2550B}">
      <dgm:prSet/>
      <dgm:spPr/>
      <dgm:t>
        <a:bodyPr/>
        <a:lstStyle/>
        <a:p>
          <a:endParaRPr lang="en-US"/>
        </a:p>
      </dgm:t>
    </dgm:pt>
    <dgm:pt modelId="{EC5CF7DB-7DB6-4B32-937C-15D87B3ADFE0}" type="sibTrans" cxnId="{AB253135-CB7A-4E31-874F-13E282A2550B}">
      <dgm:prSet/>
      <dgm:spPr/>
      <dgm:t>
        <a:bodyPr/>
        <a:lstStyle/>
        <a:p>
          <a:endParaRPr lang="en-US"/>
        </a:p>
      </dgm:t>
    </dgm:pt>
    <dgm:pt modelId="{A705E369-F2BC-4E56-9199-37D4EDFFC1B6}">
      <dgm:prSet/>
      <dgm:spPr/>
      <dgm:t>
        <a:bodyPr/>
        <a:lstStyle/>
        <a:p>
          <a:r>
            <a:rPr lang="en-US"/>
            <a:t>Son obligatorios para licencia RN</a:t>
          </a:r>
        </a:p>
      </dgm:t>
    </dgm:pt>
    <dgm:pt modelId="{A8CB9FC7-6A13-4557-8C01-BAA74A743359}" type="parTrans" cxnId="{D3C27805-6A85-4658-99C7-E8A32A3D169C}">
      <dgm:prSet/>
      <dgm:spPr/>
      <dgm:t>
        <a:bodyPr/>
        <a:lstStyle/>
        <a:p>
          <a:endParaRPr lang="en-US"/>
        </a:p>
      </dgm:t>
    </dgm:pt>
    <dgm:pt modelId="{0ECD6225-5861-4220-B969-6E914D35D8D4}" type="sibTrans" cxnId="{D3C27805-6A85-4658-99C7-E8A32A3D169C}">
      <dgm:prSet/>
      <dgm:spPr/>
      <dgm:t>
        <a:bodyPr/>
        <a:lstStyle/>
        <a:p>
          <a:endParaRPr lang="en-US"/>
        </a:p>
      </dgm:t>
    </dgm:pt>
    <dgm:pt modelId="{97B27D5B-721E-45E1-A07A-E9BAE03333DC}">
      <dgm:prSet/>
      <dgm:spPr/>
      <dgm:t>
        <a:bodyPr/>
        <a:lstStyle/>
        <a:p>
          <a:r>
            <a:rPr lang="en-US" dirty="0" err="1"/>
            <a:t>Generalmente</a:t>
          </a:r>
          <a:r>
            <a:rPr lang="en-US" dirty="0"/>
            <a:t> se </a:t>
          </a:r>
          <a:r>
            <a:rPr lang="en-US" dirty="0" err="1"/>
            <a:t>completan</a:t>
          </a:r>
          <a:r>
            <a:rPr lang="en-US" dirty="0"/>
            <a:t> online</a:t>
          </a:r>
        </a:p>
      </dgm:t>
    </dgm:pt>
    <dgm:pt modelId="{B65C6B51-A785-4D54-A481-BC8C07A2CD85}" type="parTrans" cxnId="{60C2E3A9-A1C1-45B7-9243-534EFAAB1FA5}">
      <dgm:prSet/>
      <dgm:spPr/>
      <dgm:t>
        <a:bodyPr/>
        <a:lstStyle/>
        <a:p>
          <a:endParaRPr lang="en-US"/>
        </a:p>
      </dgm:t>
    </dgm:pt>
    <dgm:pt modelId="{315CC6F1-6DAD-4BBC-B4F2-BD7D6273585C}" type="sibTrans" cxnId="{60C2E3A9-A1C1-45B7-9243-534EFAAB1FA5}">
      <dgm:prSet/>
      <dgm:spPr/>
      <dgm:t>
        <a:bodyPr/>
        <a:lstStyle/>
        <a:p>
          <a:endParaRPr lang="en-US"/>
        </a:p>
      </dgm:t>
    </dgm:pt>
    <dgm:pt modelId="{FD063B13-A49B-8844-A395-1D7C528A5C27}">
      <dgm:prSet/>
      <dgm:spPr/>
      <dgm:t>
        <a:bodyPr/>
        <a:lstStyle/>
        <a:p>
          <a:r>
            <a:rPr lang="en-US" b="0" i="0" u="none" strike="noStrike" dirty="0">
              <a:solidFill>
                <a:schemeClr val="bg1"/>
              </a:solidFill>
              <a:effectLst/>
              <a:latin typeface="+mn-lt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CEUFast </a:t>
          </a:r>
          <a:endParaRPr lang="en-US" dirty="0">
            <a:solidFill>
              <a:schemeClr val="bg1"/>
            </a:solidFill>
          </a:endParaRPr>
        </a:p>
      </dgm:t>
    </dgm:pt>
    <dgm:pt modelId="{61F4EADB-F372-BD46-A89C-E0928D340731}" type="parTrans" cxnId="{49C3138B-5EF6-5740-8ED8-CFCF78405976}">
      <dgm:prSet/>
      <dgm:spPr/>
      <dgm:t>
        <a:bodyPr/>
        <a:lstStyle/>
        <a:p>
          <a:endParaRPr lang="en-US"/>
        </a:p>
      </dgm:t>
    </dgm:pt>
    <dgm:pt modelId="{9E9F047D-B7C1-8144-AAF2-11D9833A5A54}" type="sibTrans" cxnId="{49C3138B-5EF6-5740-8ED8-CFCF78405976}">
      <dgm:prSet/>
      <dgm:spPr/>
      <dgm:t>
        <a:bodyPr/>
        <a:lstStyle/>
        <a:p>
          <a:endParaRPr lang="en-US"/>
        </a:p>
      </dgm:t>
    </dgm:pt>
    <dgm:pt modelId="{EF04FD00-641A-ED44-9A47-052282A6DBCA}">
      <dgm:prSet/>
      <dgm:spPr/>
      <dgm:t>
        <a:bodyPr/>
        <a:lstStyle/>
        <a:p>
          <a:r>
            <a:rPr lang="en-US" b="0" i="0" u="none" strike="noStrike" dirty="0">
              <a:solidFill>
                <a:schemeClr val="bg1"/>
              </a:solidFill>
              <a:effectLst/>
              <a:latin typeface="+mn-lt"/>
              <a:ea typeface="+mn-ea"/>
              <a:cs typeface="+mn-cs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NYRequirements</a:t>
          </a:r>
          <a:endParaRPr lang="en-US" b="0" i="0" u="none" strike="noStrike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gm:t>
    </dgm:pt>
    <dgm:pt modelId="{D4584398-62DE-864F-97A4-9D74F573ECEC}" type="parTrans" cxnId="{55979FD8-51CA-E746-964D-BAE4084D95CB}">
      <dgm:prSet/>
      <dgm:spPr/>
      <dgm:t>
        <a:bodyPr/>
        <a:lstStyle/>
        <a:p>
          <a:endParaRPr lang="en-US"/>
        </a:p>
      </dgm:t>
    </dgm:pt>
    <dgm:pt modelId="{B52AD158-4855-E441-8719-1944E8C1C56B}" type="sibTrans" cxnId="{55979FD8-51CA-E746-964D-BAE4084D95CB}">
      <dgm:prSet/>
      <dgm:spPr/>
      <dgm:t>
        <a:bodyPr/>
        <a:lstStyle/>
        <a:p>
          <a:endParaRPr lang="en-US"/>
        </a:p>
      </dgm:t>
    </dgm:pt>
    <dgm:pt modelId="{9F3E18DC-8010-774B-9828-6D100B765272}" type="pres">
      <dgm:prSet presAssocID="{7F105037-893E-4258-AE26-52A9A119F271}" presName="linear" presStyleCnt="0">
        <dgm:presLayoutVars>
          <dgm:animLvl val="lvl"/>
          <dgm:resizeHandles val="exact"/>
        </dgm:presLayoutVars>
      </dgm:prSet>
      <dgm:spPr/>
    </dgm:pt>
    <dgm:pt modelId="{826578B3-1C6C-3644-8EE0-48EEFCA9E7C8}" type="pres">
      <dgm:prSet presAssocID="{81541B10-45BD-4FF4-A38C-57F4A4FBAD9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26A2349-CEC0-6942-BF80-B493F3B20211}" type="pres">
      <dgm:prSet presAssocID="{8007A1BC-20E7-4A95-8B52-3E508667CA11}" presName="spacer" presStyleCnt="0"/>
      <dgm:spPr/>
    </dgm:pt>
    <dgm:pt modelId="{695B6131-6542-8B44-88FA-7FCB1A531C4B}" type="pres">
      <dgm:prSet presAssocID="{7DB7AD6B-88C6-49D4-B28B-DEBF54F553C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4DB4E73-95AC-7246-99A0-7E5F777CB7CE}" type="pres">
      <dgm:prSet presAssocID="{EC5CF7DB-7DB6-4B32-937C-15D87B3ADFE0}" presName="spacer" presStyleCnt="0"/>
      <dgm:spPr/>
    </dgm:pt>
    <dgm:pt modelId="{2980A522-A661-7E41-ABE6-30AA54C9E5CA}" type="pres">
      <dgm:prSet presAssocID="{A705E369-F2BC-4E56-9199-37D4EDFFC1B6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EB19949-A8A1-964B-886B-BF6AA151C84C}" type="pres">
      <dgm:prSet presAssocID="{0ECD6225-5861-4220-B969-6E914D35D8D4}" presName="spacer" presStyleCnt="0"/>
      <dgm:spPr/>
    </dgm:pt>
    <dgm:pt modelId="{7D7698EE-59FE-B34A-87C3-046716115F33}" type="pres">
      <dgm:prSet presAssocID="{97B27D5B-721E-45E1-A07A-E9BAE03333D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E4EEF80-3951-2F40-B932-ECD5AF6BDD10}" type="pres">
      <dgm:prSet presAssocID="{315CC6F1-6DAD-4BBC-B4F2-BD7D6273585C}" presName="spacer" presStyleCnt="0"/>
      <dgm:spPr/>
    </dgm:pt>
    <dgm:pt modelId="{A21B77CA-65DA-044B-8283-F73A2BA8D78D}" type="pres">
      <dgm:prSet presAssocID="{FD063B13-A49B-8844-A395-1D7C528A5C27}" presName="parentText" presStyleLbl="node1" presStyleIdx="4" presStyleCnt="6" custScaleY="110000">
        <dgm:presLayoutVars>
          <dgm:chMax val="0"/>
          <dgm:bulletEnabled val="1"/>
        </dgm:presLayoutVars>
      </dgm:prSet>
      <dgm:spPr/>
    </dgm:pt>
    <dgm:pt modelId="{DD45CFB7-A31C-314A-A65B-3019BD5CAF24}" type="pres">
      <dgm:prSet presAssocID="{9E9F047D-B7C1-8144-AAF2-11D9833A5A54}" presName="spacer" presStyleCnt="0"/>
      <dgm:spPr/>
    </dgm:pt>
    <dgm:pt modelId="{945E9498-BE58-A54C-92FF-0EFF96BB3610}" type="pres">
      <dgm:prSet presAssocID="{EF04FD00-641A-ED44-9A47-052282A6DBCA}" presName="parentText" presStyleLbl="node1" presStyleIdx="5" presStyleCnt="6" custLinFactNeighborY="40705">
        <dgm:presLayoutVars>
          <dgm:chMax val="0"/>
          <dgm:bulletEnabled val="1"/>
        </dgm:presLayoutVars>
      </dgm:prSet>
      <dgm:spPr/>
    </dgm:pt>
  </dgm:ptLst>
  <dgm:cxnLst>
    <dgm:cxn modelId="{D3C27805-6A85-4658-99C7-E8A32A3D169C}" srcId="{7F105037-893E-4258-AE26-52A9A119F271}" destId="{A705E369-F2BC-4E56-9199-37D4EDFFC1B6}" srcOrd="2" destOrd="0" parTransId="{A8CB9FC7-6A13-4557-8C01-BAA74A743359}" sibTransId="{0ECD6225-5861-4220-B969-6E914D35D8D4}"/>
    <dgm:cxn modelId="{BC3F321D-74F8-AA40-BF7C-2C7B0A99021A}" type="presOf" srcId="{7F105037-893E-4258-AE26-52A9A119F271}" destId="{9F3E18DC-8010-774B-9828-6D100B765272}" srcOrd="0" destOrd="0" presId="urn:microsoft.com/office/officeart/2005/8/layout/vList2"/>
    <dgm:cxn modelId="{5B17EC1E-014D-BC43-828C-DD8CD278ED79}" type="presOf" srcId="{97B27D5B-721E-45E1-A07A-E9BAE03333DC}" destId="{7D7698EE-59FE-B34A-87C3-046716115F33}" srcOrd="0" destOrd="0" presId="urn:microsoft.com/office/officeart/2005/8/layout/vList2"/>
    <dgm:cxn modelId="{AB253135-CB7A-4E31-874F-13E282A2550B}" srcId="{7F105037-893E-4258-AE26-52A9A119F271}" destId="{7DB7AD6B-88C6-49D4-B28B-DEBF54F553CD}" srcOrd="1" destOrd="0" parTransId="{663E48FC-8C51-41AB-9ED9-F512CDF1775D}" sibTransId="{EC5CF7DB-7DB6-4B32-937C-15D87B3ADFE0}"/>
    <dgm:cxn modelId="{F0475F67-8256-254B-9FB5-2C037AC07317}" type="presOf" srcId="{7DB7AD6B-88C6-49D4-B28B-DEBF54F553CD}" destId="{695B6131-6542-8B44-88FA-7FCB1A531C4B}" srcOrd="0" destOrd="0" presId="urn:microsoft.com/office/officeart/2005/8/layout/vList2"/>
    <dgm:cxn modelId="{79AF7B70-1180-AA4C-9B19-3F82C35137C2}" type="presOf" srcId="{EF04FD00-641A-ED44-9A47-052282A6DBCA}" destId="{945E9498-BE58-A54C-92FF-0EFF96BB3610}" srcOrd="0" destOrd="0" presId="urn:microsoft.com/office/officeart/2005/8/layout/vList2"/>
    <dgm:cxn modelId="{49C3138B-5EF6-5740-8ED8-CFCF78405976}" srcId="{7F105037-893E-4258-AE26-52A9A119F271}" destId="{FD063B13-A49B-8844-A395-1D7C528A5C27}" srcOrd="4" destOrd="0" parTransId="{61F4EADB-F372-BD46-A89C-E0928D340731}" sibTransId="{9E9F047D-B7C1-8144-AAF2-11D9833A5A54}"/>
    <dgm:cxn modelId="{60C2E3A9-A1C1-45B7-9243-534EFAAB1FA5}" srcId="{7F105037-893E-4258-AE26-52A9A119F271}" destId="{97B27D5B-721E-45E1-A07A-E9BAE03333DC}" srcOrd="3" destOrd="0" parTransId="{B65C6B51-A785-4D54-A481-BC8C07A2CD85}" sibTransId="{315CC6F1-6DAD-4BBC-B4F2-BD7D6273585C}"/>
    <dgm:cxn modelId="{31D555C3-0CC7-4D98-9FD0-3018DD43040C}" srcId="{7F105037-893E-4258-AE26-52A9A119F271}" destId="{81541B10-45BD-4FF4-A38C-57F4A4FBAD98}" srcOrd="0" destOrd="0" parTransId="{4483BE8E-AD96-4C02-8ACA-95049666BC01}" sibTransId="{8007A1BC-20E7-4A95-8B52-3E508667CA11}"/>
    <dgm:cxn modelId="{BE809BD0-3324-834A-BC46-6EC53DA85AF5}" type="presOf" srcId="{81541B10-45BD-4FF4-A38C-57F4A4FBAD98}" destId="{826578B3-1C6C-3644-8EE0-48EEFCA9E7C8}" srcOrd="0" destOrd="0" presId="urn:microsoft.com/office/officeart/2005/8/layout/vList2"/>
    <dgm:cxn modelId="{6F5794D2-9D88-8F45-8DEB-C124B905DCAF}" type="presOf" srcId="{FD063B13-A49B-8844-A395-1D7C528A5C27}" destId="{A21B77CA-65DA-044B-8283-F73A2BA8D78D}" srcOrd="0" destOrd="0" presId="urn:microsoft.com/office/officeart/2005/8/layout/vList2"/>
    <dgm:cxn modelId="{8A2639D3-1B1E-E142-B51F-16ED9C16F84F}" type="presOf" srcId="{A705E369-F2BC-4E56-9199-37D4EDFFC1B6}" destId="{2980A522-A661-7E41-ABE6-30AA54C9E5CA}" srcOrd="0" destOrd="0" presId="urn:microsoft.com/office/officeart/2005/8/layout/vList2"/>
    <dgm:cxn modelId="{55979FD8-51CA-E746-964D-BAE4084D95CB}" srcId="{7F105037-893E-4258-AE26-52A9A119F271}" destId="{EF04FD00-641A-ED44-9A47-052282A6DBCA}" srcOrd="5" destOrd="0" parTransId="{D4584398-62DE-864F-97A4-9D74F573ECEC}" sibTransId="{B52AD158-4855-E441-8719-1944E8C1C56B}"/>
    <dgm:cxn modelId="{4DD4F450-821D-3B44-BCCD-030229F4D470}" type="presParOf" srcId="{9F3E18DC-8010-774B-9828-6D100B765272}" destId="{826578B3-1C6C-3644-8EE0-48EEFCA9E7C8}" srcOrd="0" destOrd="0" presId="urn:microsoft.com/office/officeart/2005/8/layout/vList2"/>
    <dgm:cxn modelId="{793C8697-092A-114A-B5E8-6F710A3D34D8}" type="presParOf" srcId="{9F3E18DC-8010-774B-9828-6D100B765272}" destId="{926A2349-CEC0-6942-BF80-B493F3B20211}" srcOrd="1" destOrd="0" presId="urn:microsoft.com/office/officeart/2005/8/layout/vList2"/>
    <dgm:cxn modelId="{699BF331-33DE-3842-9FAD-CB0864DD19D5}" type="presParOf" srcId="{9F3E18DC-8010-774B-9828-6D100B765272}" destId="{695B6131-6542-8B44-88FA-7FCB1A531C4B}" srcOrd="2" destOrd="0" presId="urn:microsoft.com/office/officeart/2005/8/layout/vList2"/>
    <dgm:cxn modelId="{80687B73-A201-8540-9DF4-F1CD02AFFD8B}" type="presParOf" srcId="{9F3E18DC-8010-774B-9828-6D100B765272}" destId="{14DB4E73-95AC-7246-99A0-7E5F777CB7CE}" srcOrd="3" destOrd="0" presId="urn:microsoft.com/office/officeart/2005/8/layout/vList2"/>
    <dgm:cxn modelId="{8570EB9A-9F2C-864C-B104-FD260E11C860}" type="presParOf" srcId="{9F3E18DC-8010-774B-9828-6D100B765272}" destId="{2980A522-A661-7E41-ABE6-30AA54C9E5CA}" srcOrd="4" destOrd="0" presId="urn:microsoft.com/office/officeart/2005/8/layout/vList2"/>
    <dgm:cxn modelId="{02B797C2-28B1-994F-BCC0-E8D56D44414A}" type="presParOf" srcId="{9F3E18DC-8010-774B-9828-6D100B765272}" destId="{DEB19949-A8A1-964B-886B-BF6AA151C84C}" srcOrd="5" destOrd="0" presId="urn:microsoft.com/office/officeart/2005/8/layout/vList2"/>
    <dgm:cxn modelId="{21BA8D39-870A-BE41-8A78-244C343971D3}" type="presParOf" srcId="{9F3E18DC-8010-774B-9828-6D100B765272}" destId="{7D7698EE-59FE-B34A-87C3-046716115F33}" srcOrd="6" destOrd="0" presId="urn:microsoft.com/office/officeart/2005/8/layout/vList2"/>
    <dgm:cxn modelId="{7556BDEF-88C7-9C43-B7F6-97C43BE68CF1}" type="presParOf" srcId="{9F3E18DC-8010-774B-9828-6D100B765272}" destId="{4E4EEF80-3951-2F40-B932-ECD5AF6BDD10}" srcOrd="7" destOrd="0" presId="urn:microsoft.com/office/officeart/2005/8/layout/vList2"/>
    <dgm:cxn modelId="{F19F3373-D227-6C47-9AE0-FF833B334137}" type="presParOf" srcId="{9F3E18DC-8010-774B-9828-6D100B765272}" destId="{A21B77CA-65DA-044B-8283-F73A2BA8D78D}" srcOrd="8" destOrd="0" presId="urn:microsoft.com/office/officeart/2005/8/layout/vList2"/>
    <dgm:cxn modelId="{684826D9-470D-4440-AB01-4302A6E97F68}" type="presParOf" srcId="{9F3E18DC-8010-774B-9828-6D100B765272}" destId="{DD45CFB7-A31C-314A-A65B-3019BD5CAF24}" srcOrd="9" destOrd="0" presId="urn:microsoft.com/office/officeart/2005/8/layout/vList2"/>
    <dgm:cxn modelId="{F3925FE5-04BA-EC49-BA34-2CCC613D8EFE}" type="presParOf" srcId="{9F3E18DC-8010-774B-9828-6D100B765272}" destId="{945E9498-BE58-A54C-92FF-0EFF96BB361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F38D560-AE06-413A-9E7C-914F8BDCC77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2AAC7C1-FDA1-4651-BD5D-A6AA65C44407}">
      <dgm:prSet/>
      <dgm:spPr/>
      <dgm:t>
        <a:bodyPr/>
        <a:lstStyle/>
        <a:p>
          <a:r>
            <a:rPr lang="en-US"/>
            <a:t>TruMerit compara tu educación con estándares de USA</a:t>
          </a:r>
        </a:p>
      </dgm:t>
    </dgm:pt>
    <dgm:pt modelId="{738D299B-6159-4AC3-86B6-E6B561142633}" type="parTrans" cxnId="{071D807E-6952-4E33-8452-EB674EC556FA}">
      <dgm:prSet/>
      <dgm:spPr/>
      <dgm:t>
        <a:bodyPr/>
        <a:lstStyle/>
        <a:p>
          <a:endParaRPr lang="en-US"/>
        </a:p>
      </dgm:t>
    </dgm:pt>
    <dgm:pt modelId="{1D1FDD87-3734-4E84-8C47-29F2822B561F}" type="sibTrans" cxnId="{071D807E-6952-4E33-8452-EB674EC556FA}">
      <dgm:prSet/>
      <dgm:spPr/>
      <dgm:t>
        <a:bodyPr/>
        <a:lstStyle/>
        <a:p>
          <a:endParaRPr lang="en-US"/>
        </a:p>
      </dgm:t>
    </dgm:pt>
    <dgm:pt modelId="{351286C9-ABC2-4F08-B0AA-F1FAB741D60F}">
      <dgm:prSet/>
      <dgm:spPr/>
      <dgm:t>
        <a:bodyPr/>
        <a:lstStyle/>
        <a:p>
          <a:r>
            <a:rPr lang="en-US"/>
            <a:t>Evalúa teoría y práctica clínica</a:t>
          </a:r>
        </a:p>
      </dgm:t>
    </dgm:pt>
    <dgm:pt modelId="{54606A1E-F4EE-4892-A29D-6FFCA0057E8A}" type="parTrans" cxnId="{EAFD06B4-DCCF-4ACF-8060-AAE6BCA4D79C}">
      <dgm:prSet/>
      <dgm:spPr/>
      <dgm:t>
        <a:bodyPr/>
        <a:lstStyle/>
        <a:p>
          <a:endParaRPr lang="en-US"/>
        </a:p>
      </dgm:t>
    </dgm:pt>
    <dgm:pt modelId="{7D7A7370-8567-4176-87F5-8FE70E904902}" type="sibTrans" cxnId="{EAFD06B4-DCCF-4ACF-8060-AAE6BCA4D79C}">
      <dgm:prSet/>
      <dgm:spPr/>
      <dgm:t>
        <a:bodyPr/>
        <a:lstStyle/>
        <a:p>
          <a:endParaRPr lang="en-US"/>
        </a:p>
      </dgm:t>
    </dgm:pt>
    <dgm:pt modelId="{82F45E8D-0B15-4664-A70E-19F55F5124BE}">
      <dgm:prSet/>
      <dgm:spPr/>
      <dgm:t>
        <a:bodyPr/>
        <a:lstStyle/>
        <a:p>
          <a:r>
            <a:rPr lang="en-US"/>
            <a:t>Si todo está correcto emite el CVS report</a:t>
          </a:r>
        </a:p>
      </dgm:t>
    </dgm:pt>
    <dgm:pt modelId="{7F3E1A38-E5EB-47E6-AFD0-2EC1DEEFD697}" type="parTrans" cxnId="{14695183-F84F-4578-86BC-A0CDDBF38027}">
      <dgm:prSet/>
      <dgm:spPr/>
      <dgm:t>
        <a:bodyPr/>
        <a:lstStyle/>
        <a:p>
          <a:endParaRPr lang="en-US"/>
        </a:p>
      </dgm:t>
    </dgm:pt>
    <dgm:pt modelId="{4D3857EF-4A6E-47C8-91CC-2C94D896B489}" type="sibTrans" cxnId="{14695183-F84F-4578-86BC-A0CDDBF38027}">
      <dgm:prSet/>
      <dgm:spPr/>
      <dgm:t>
        <a:bodyPr/>
        <a:lstStyle/>
        <a:p>
          <a:endParaRPr lang="en-US"/>
        </a:p>
      </dgm:t>
    </dgm:pt>
    <dgm:pt modelId="{9D80E9FC-818A-47B2-AE40-3E87551104AC}">
      <dgm:prSet/>
      <dgm:spPr/>
      <dgm:t>
        <a:bodyPr/>
        <a:lstStyle/>
        <a:p>
          <a:r>
            <a:rPr lang="en-US"/>
            <a:t>El reporte se envía directamente a NYSED</a:t>
          </a:r>
        </a:p>
      </dgm:t>
    </dgm:pt>
    <dgm:pt modelId="{8B3F73CD-1A17-4FDE-AFBD-386C327C1EEB}" type="parTrans" cxnId="{2F2EE05A-9B22-473B-9110-B5CD51542208}">
      <dgm:prSet/>
      <dgm:spPr/>
      <dgm:t>
        <a:bodyPr/>
        <a:lstStyle/>
        <a:p>
          <a:endParaRPr lang="en-US"/>
        </a:p>
      </dgm:t>
    </dgm:pt>
    <dgm:pt modelId="{08F48246-4B32-4504-B5CA-804480B70D09}" type="sibTrans" cxnId="{2F2EE05A-9B22-473B-9110-B5CD51542208}">
      <dgm:prSet/>
      <dgm:spPr/>
      <dgm:t>
        <a:bodyPr/>
        <a:lstStyle/>
        <a:p>
          <a:endParaRPr lang="en-US"/>
        </a:p>
      </dgm:t>
    </dgm:pt>
    <dgm:pt modelId="{787B7B36-AAEA-D94B-9AB7-D53B3077E314}" type="pres">
      <dgm:prSet presAssocID="{DF38D560-AE06-413A-9E7C-914F8BDCC770}" presName="Name0" presStyleCnt="0">
        <dgm:presLayoutVars>
          <dgm:dir/>
          <dgm:animLvl val="lvl"/>
          <dgm:resizeHandles val="exact"/>
        </dgm:presLayoutVars>
      </dgm:prSet>
      <dgm:spPr/>
    </dgm:pt>
    <dgm:pt modelId="{B62A6733-9DDB-7E45-B32B-D0B1A4F6C06A}" type="pres">
      <dgm:prSet presAssocID="{22AAC7C1-FDA1-4651-BD5D-A6AA65C44407}" presName="linNode" presStyleCnt="0"/>
      <dgm:spPr/>
    </dgm:pt>
    <dgm:pt modelId="{CEB0D130-0E84-5348-B232-AA1A4D984F78}" type="pres">
      <dgm:prSet presAssocID="{22AAC7C1-FDA1-4651-BD5D-A6AA65C44407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9B470868-7FD3-DD4E-BE8B-4115AA239F51}" type="pres">
      <dgm:prSet presAssocID="{1D1FDD87-3734-4E84-8C47-29F2822B561F}" presName="sp" presStyleCnt="0"/>
      <dgm:spPr/>
    </dgm:pt>
    <dgm:pt modelId="{B3DDFA9C-DA1A-4448-B104-0B998E4B4CA5}" type="pres">
      <dgm:prSet presAssocID="{351286C9-ABC2-4F08-B0AA-F1FAB741D60F}" presName="linNode" presStyleCnt="0"/>
      <dgm:spPr/>
    </dgm:pt>
    <dgm:pt modelId="{2D016371-AC7F-B146-8E46-0F16FB5D3ED1}" type="pres">
      <dgm:prSet presAssocID="{351286C9-ABC2-4F08-B0AA-F1FAB741D60F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7D9100EE-E50E-2249-A9E2-8C5C442EE3DB}" type="pres">
      <dgm:prSet presAssocID="{7D7A7370-8567-4176-87F5-8FE70E904902}" presName="sp" presStyleCnt="0"/>
      <dgm:spPr/>
    </dgm:pt>
    <dgm:pt modelId="{E0E0DF8A-22E1-7142-94D0-4C844852E21D}" type="pres">
      <dgm:prSet presAssocID="{82F45E8D-0B15-4664-A70E-19F55F5124BE}" presName="linNode" presStyleCnt="0"/>
      <dgm:spPr/>
    </dgm:pt>
    <dgm:pt modelId="{1141B4BC-91CA-FE4C-AA66-FAF51CFACAF9}" type="pres">
      <dgm:prSet presAssocID="{82F45E8D-0B15-4664-A70E-19F55F5124BE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9FDF09AA-72BE-864C-8FD6-4E551C848920}" type="pres">
      <dgm:prSet presAssocID="{4D3857EF-4A6E-47C8-91CC-2C94D896B489}" presName="sp" presStyleCnt="0"/>
      <dgm:spPr/>
    </dgm:pt>
    <dgm:pt modelId="{D9646D8E-F3AC-8643-83E0-C2B0F0F6F8BF}" type="pres">
      <dgm:prSet presAssocID="{9D80E9FC-818A-47B2-AE40-3E87551104AC}" presName="linNode" presStyleCnt="0"/>
      <dgm:spPr/>
    </dgm:pt>
    <dgm:pt modelId="{8EBB1B9A-C850-1A4B-9BD2-4A0139A4A81E}" type="pres">
      <dgm:prSet presAssocID="{9D80E9FC-818A-47B2-AE40-3E87551104AC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868E091C-C983-2A4E-8CA5-3D165415C79A}" type="presOf" srcId="{351286C9-ABC2-4F08-B0AA-F1FAB741D60F}" destId="{2D016371-AC7F-B146-8E46-0F16FB5D3ED1}" srcOrd="0" destOrd="0" presId="urn:microsoft.com/office/officeart/2005/8/layout/vList5"/>
    <dgm:cxn modelId="{2F2EE05A-9B22-473B-9110-B5CD51542208}" srcId="{DF38D560-AE06-413A-9E7C-914F8BDCC770}" destId="{9D80E9FC-818A-47B2-AE40-3E87551104AC}" srcOrd="3" destOrd="0" parTransId="{8B3F73CD-1A17-4FDE-AFBD-386C327C1EEB}" sibTransId="{08F48246-4B32-4504-B5CA-804480B70D09}"/>
    <dgm:cxn modelId="{A3D7D76A-F521-A44C-A16E-3D95455CCBEA}" type="presOf" srcId="{82F45E8D-0B15-4664-A70E-19F55F5124BE}" destId="{1141B4BC-91CA-FE4C-AA66-FAF51CFACAF9}" srcOrd="0" destOrd="0" presId="urn:microsoft.com/office/officeart/2005/8/layout/vList5"/>
    <dgm:cxn modelId="{DAA3F474-D7CE-7540-BADF-96B0C314ADB4}" type="presOf" srcId="{DF38D560-AE06-413A-9E7C-914F8BDCC770}" destId="{787B7B36-AAEA-D94B-9AB7-D53B3077E314}" srcOrd="0" destOrd="0" presId="urn:microsoft.com/office/officeart/2005/8/layout/vList5"/>
    <dgm:cxn modelId="{071D807E-6952-4E33-8452-EB674EC556FA}" srcId="{DF38D560-AE06-413A-9E7C-914F8BDCC770}" destId="{22AAC7C1-FDA1-4651-BD5D-A6AA65C44407}" srcOrd="0" destOrd="0" parTransId="{738D299B-6159-4AC3-86B6-E6B561142633}" sibTransId="{1D1FDD87-3734-4E84-8C47-29F2822B561F}"/>
    <dgm:cxn modelId="{14695183-F84F-4578-86BC-A0CDDBF38027}" srcId="{DF38D560-AE06-413A-9E7C-914F8BDCC770}" destId="{82F45E8D-0B15-4664-A70E-19F55F5124BE}" srcOrd="2" destOrd="0" parTransId="{7F3E1A38-E5EB-47E6-AFD0-2EC1DEEFD697}" sibTransId="{4D3857EF-4A6E-47C8-91CC-2C94D896B489}"/>
    <dgm:cxn modelId="{EAFD06B4-DCCF-4ACF-8060-AAE6BCA4D79C}" srcId="{DF38D560-AE06-413A-9E7C-914F8BDCC770}" destId="{351286C9-ABC2-4F08-B0AA-F1FAB741D60F}" srcOrd="1" destOrd="0" parTransId="{54606A1E-F4EE-4892-A29D-6FFCA0057E8A}" sibTransId="{7D7A7370-8567-4176-87F5-8FE70E904902}"/>
    <dgm:cxn modelId="{65044CCC-E5D8-2548-A191-DC56C9B02ADA}" type="presOf" srcId="{22AAC7C1-FDA1-4651-BD5D-A6AA65C44407}" destId="{CEB0D130-0E84-5348-B232-AA1A4D984F78}" srcOrd="0" destOrd="0" presId="urn:microsoft.com/office/officeart/2005/8/layout/vList5"/>
    <dgm:cxn modelId="{718A22EC-3F7E-1943-A375-7F34438B686A}" type="presOf" srcId="{9D80E9FC-818A-47B2-AE40-3E87551104AC}" destId="{8EBB1B9A-C850-1A4B-9BD2-4A0139A4A81E}" srcOrd="0" destOrd="0" presId="urn:microsoft.com/office/officeart/2005/8/layout/vList5"/>
    <dgm:cxn modelId="{6C0F3FC2-A306-8A42-9340-683467C15DDC}" type="presParOf" srcId="{787B7B36-AAEA-D94B-9AB7-D53B3077E314}" destId="{B62A6733-9DDB-7E45-B32B-D0B1A4F6C06A}" srcOrd="0" destOrd="0" presId="urn:microsoft.com/office/officeart/2005/8/layout/vList5"/>
    <dgm:cxn modelId="{BF2C5199-F105-204F-B162-42284D32C589}" type="presParOf" srcId="{B62A6733-9DDB-7E45-B32B-D0B1A4F6C06A}" destId="{CEB0D130-0E84-5348-B232-AA1A4D984F78}" srcOrd="0" destOrd="0" presId="urn:microsoft.com/office/officeart/2005/8/layout/vList5"/>
    <dgm:cxn modelId="{FD85813F-E8E7-5A4B-8498-E86CD44652BC}" type="presParOf" srcId="{787B7B36-AAEA-D94B-9AB7-D53B3077E314}" destId="{9B470868-7FD3-DD4E-BE8B-4115AA239F51}" srcOrd="1" destOrd="0" presId="urn:microsoft.com/office/officeart/2005/8/layout/vList5"/>
    <dgm:cxn modelId="{B95D2FBB-A9CC-C642-B0D1-0382FA7F4E1E}" type="presParOf" srcId="{787B7B36-AAEA-D94B-9AB7-D53B3077E314}" destId="{B3DDFA9C-DA1A-4448-B104-0B998E4B4CA5}" srcOrd="2" destOrd="0" presId="urn:microsoft.com/office/officeart/2005/8/layout/vList5"/>
    <dgm:cxn modelId="{804CB4A4-802B-614C-A50B-A9E2AB960F81}" type="presParOf" srcId="{B3DDFA9C-DA1A-4448-B104-0B998E4B4CA5}" destId="{2D016371-AC7F-B146-8E46-0F16FB5D3ED1}" srcOrd="0" destOrd="0" presId="urn:microsoft.com/office/officeart/2005/8/layout/vList5"/>
    <dgm:cxn modelId="{525D43E6-BF53-024A-97E8-97F39EC0699D}" type="presParOf" srcId="{787B7B36-AAEA-D94B-9AB7-D53B3077E314}" destId="{7D9100EE-E50E-2249-A9E2-8C5C442EE3DB}" srcOrd="3" destOrd="0" presId="urn:microsoft.com/office/officeart/2005/8/layout/vList5"/>
    <dgm:cxn modelId="{38424443-4AC9-1F47-B3A4-915ED24B97EF}" type="presParOf" srcId="{787B7B36-AAEA-D94B-9AB7-D53B3077E314}" destId="{E0E0DF8A-22E1-7142-94D0-4C844852E21D}" srcOrd="4" destOrd="0" presId="urn:microsoft.com/office/officeart/2005/8/layout/vList5"/>
    <dgm:cxn modelId="{74956508-1D5B-1343-BF64-BB36BD81789E}" type="presParOf" srcId="{E0E0DF8A-22E1-7142-94D0-4C844852E21D}" destId="{1141B4BC-91CA-FE4C-AA66-FAF51CFACAF9}" srcOrd="0" destOrd="0" presId="urn:microsoft.com/office/officeart/2005/8/layout/vList5"/>
    <dgm:cxn modelId="{58758DA8-8EA6-1648-97BA-DE1EB23DFF57}" type="presParOf" srcId="{787B7B36-AAEA-D94B-9AB7-D53B3077E314}" destId="{9FDF09AA-72BE-864C-8FD6-4E551C848920}" srcOrd="5" destOrd="0" presId="urn:microsoft.com/office/officeart/2005/8/layout/vList5"/>
    <dgm:cxn modelId="{0E528853-5D0E-FB4F-9CBB-E45E3032B4C8}" type="presParOf" srcId="{787B7B36-AAEA-D94B-9AB7-D53B3077E314}" destId="{D9646D8E-F3AC-8643-83E0-C2B0F0F6F8BF}" srcOrd="6" destOrd="0" presId="urn:microsoft.com/office/officeart/2005/8/layout/vList5"/>
    <dgm:cxn modelId="{EFAA99C6-910A-CD46-93C0-89B2E4D9D844}" type="presParOf" srcId="{D9646D8E-F3AC-8643-83E0-C2B0F0F6F8BF}" destId="{8EBB1B9A-C850-1A4B-9BD2-4A0139A4A81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E6E2E3-A22D-4F44-93D3-FC6EFCEC39E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A42FEF65-4C6A-4C0C-9C65-1C5B2C93653A}">
      <dgm:prSet/>
      <dgm:spPr/>
      <dgm:t>
        <a:bodyPr/>
        <a:lstStyle/>
        <a:p>
          <a:r>
            <a:rPr lang="en-US"/>
            <a:t>Authorization To Test</a:t>
          </a:r>
        </a:p>
      </dgm:t>
    </dgm:pt>
    <dgm:pt modelId="{34416F3B-E8E1-44D1-AEEA-7CD29390FE72}" type="parTrans" cxnId="{C7A123D9-7B44-43F5-8C76-8FCA33E5091B}">
      <dgm:prSet/>
      <dgm:spPr/>
      <dgm:t>
        <a:bodyPr/>
        <a:lstStyle/>
        <a:p>
          <a:endParaRPr lang="en-US"/>
        </a:p>
      </dgm:t>
    </dgm:pt>
    <dgm:pt modelId="{82F799C5-32E3-427C-9484-F3327FC98332}" type="sibTrans" cxnId="{C7A123D9-7B44-43F5-8C76-8FCA33E5091B}">
      <dgm:prSet/>
      <dgm:spPr/>
      <dgm:t>
        <a:bodyPr/>
        <a:lstStyle/>
        <a:p>
          <a:endParaRPr lang="en-US"/>
        </a:p>
      </dgm:t>
    </dgm:pt>
    <dgm:pt modelId="{DE1498C1-4023-4768-939B-39A1FFB9921D}">
      <dgm:prSet/>
      <dgm:spPr/>
      <dgm:t>
        <a:bodyPr/>
        <a:lstStyle/>
        <a:p>
          <a:r>
            <a:rPr lang="en-US"/>
            <a:t>Llega por email</a:t>
          </a:r>
        </a:p>
      </dgm:t>
    </dgm:pt>
    <dgm:pt modelId="{54FF31DB-1828-413C-B88A-012D260C5094}" type="parTrans" cxnId="{15FEB080-7DA3-451F-A894-CD0087D82670}">
      <dgm:prSet/>
      <dgm:spPr/>
      <dgm:t>
        <a:bodyPr/>
        <a:lstStyle/>
        <a:p>
          <a:endParaRPr lang="en-US"/>
        </a:p>
      </dgm:t>
    </dgm:pt>
    <dgm:pt modelId="{B2BB7000-2619-445B-8448-29E4EA30AF22}" type="sibTrans" cxnId="{15FEB080-7DA3-451F-A894-CD0087D82670}">
      <dgm:prSet/>
      <dgm:spPr/>
      <dgm:t>
        <a:bodyPr/>
        <a:lstStyle/>
        <a:p>
          <a:endParaRPr lang="en-US"/>
        </a:p>
      </dgm:t>
    </dgm:pt>
    <dgm:pt modelId="{8E56F813-ED9B-4160-BE63-00BC82C86303}">
      <dgm:prSet/>
      <dgm:spPr/>
      <dgm:t>
        <a:bodyPr/>
        <a:lstStyle/>
        <a:p>
          <a:r>
            <a:rPr lang="en-US"/>
            <a:t>Permite escoger fecha y lugar de examen</a:t>
          </a:r>
        </a:p>
      </dgm:t>
    </dgm:pt>
    <dgm:pt modelId="{53ECEF09-8EF1-4F93-9B3B-A156B5A059B0}" type="parTrans" cxnId="{277AE93B-3FFF-4E99-8C45-36376613F237}">
      <dgm:prSet/>
      <dgm:spPr/>
      <dgm:t>
        <a:bodyPr/>
        <a:lstStyle/>
        <a:p>
          <a:endParaRPr lang="en-US"/>
        </a:p>
      </dgm:t>
    </dgm:pt>
    <dgm:pt modelId="{BCE2CC8B-25A8-4D4B-9377-ABD37F7D0751}" type="sibTrans" cxnId="{277AE93B-3FFF-4E99-8C45-36376613F237}">
      <dgm:prSet/>
      <dgm:spPr/>
      <dgm:t>
        <a:bodyPr/>
        <a:lstStyle/>
        <a:p>
          <a:endParaRPr lang="en-US"/>
        </a:p>
      </dgm:t>
    </dgm:pt>
    <dgm:pt modelId="{FB04E108-8EDA-4E00-AE40-43C9728A2865}">
      <dgm:prSet/>
      <dgm:spPr/>
      <dgm:t>
        <a:bodyPr/>
        <a:lstStyle/>
        <a:p>
          <a:r>
            <a:rPr lang="en-US"/>
            <a:t>Tiene fecha de expiración (90 dias)</a:t>
          </a:r>
        </a:p>
      </dgm:t>
    </dgm:pt>
    <dgm:pt modelId="{FB3B4021-889F-4EE0-A827-0BEA52162831}" type="parTrans" cxnId="{2B3559CD-5AD9-4067-AE3A-84E11424779D}">
      <dgm:prSet/>
      <dgm:spPr/>
      <dgm:t>
        <a:bodyPr/>
        <a:lstStyle/>
        <a:p>
          <a:endParaRPr lang="en-US"/>
        </a:p>
      </dgm:t>
    </dgm:pt>
    <dgm:pt modelId="{451F2448-9DFE-417F-8419-BD785E44CED0}" type="sibTrans" cxnId="{2B3559CD-5AD9-4067-AE3A-84E11424779D}">
      <dgm:prSet/>
      <dgm:spPr/>
      <dgm:t>
        <a:bodyPr/>
        <a:lstStyle/>
        <a:p>
          <a:endParaRPr lang="en-US"/>
        </a:p>
      </dgm:t>
    </dgm:pt>
    <dgm:pt modelId="{AB6956B3-14C6-4C9D-850B-3638C87686AF}" type="pres">
      <dgm:prSet presAssocID="{1EE6E2E3-A22D-4F44-93D3-FC6EFCEC39EA}" presName="root" presStyleCnt="0">
        <dgm:presLayoutVars>
          <dgm:dir/>
          <dgm:resizeHandles val="exact"/>
        </dgm:presLayoutVars>
      </dgm:prSet>
      <dgm:spPr/>
    </dgm:pt>
    <dgm:pt modelId="{2EAF9DFB-A484-4584-AE36-7199E0BE18AD}" type="pres">
      <dgm:prSet presAssocID="{A42FEF65-4C6A-4C0C-9C65-1C5B2C93653A}" presName="compNode" presStyleCnt="0"/>
      <dgm:spPr/>
    </dgm:pt>
    <dgm:pt modelId="{5CE47F15-88AD-4725-889C-AAFA42B7CC82}" type="pres">
      <dgm:prSet presAssocID="{A42FEF65-4C6A-4C0C-9C65-1C5B2C93653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372E4167-F5BD-415A-BFEE-E14C4EF2C257}" type="pres">
      <dgm:prSet presAssocID="{A42FEF65-4C6A-4C0C-9C65-1C5B2C93653A}" presName="spaceRect" presStyleCnt="0"/>
      <dgm:spPr/>
    </dgm:pt>
    <dgm:pt modelId="{806BEF68-E969-43BD-B8B9-5135DF16269B}" type="pres">
      <dgm:prSet presAssocID="{A42FEF65-4C6A-4C0C-9C65-1C5B2C93653A}" presName="textRect" presStyleLbl="revTx" presStyleIdx="0" presStyleCnt="4">
        <dgm:presLayoutVars>
          <dgm:chMax val="1"/>
          <dgm:chPref val="1"/>
        </dgm:presLayoutVars>
      </dgm:prSet>
      <dgm:spPr/>
    </dgm:pt>
    <dgm:pt modelId="{240B2980-1E5B-4A80-8829-A974335ECE61}" type="pres">
      <dgm:prSet presAssocID="{82F799C5-32E3-427C-9484-F3327FC98332}" presName="sibTrans" presStyleCnt="0"/>
      <dgm:spPr/>
    </dgm:pt>
    <dgm:pt modelId="{08F9BCED-B0C5-4005-B36F-A7DAB400037C}" type="pres">
      <dgm:prSet presAssocID="{DE1498C1-4023-4768-939B-39A1FFB9921D}" presName="compNode" presStyleCnt="0"/>
      <dgm:spPr/>
    </dgm:pt>
    <dgm:pt modelId="{6A1EE00E-FF01-46B5-9E92-8B3D9C453199}" type="pres">
      <dgm:prSet presAssocID="{DE1498C1-4023-4768-939B-39A1FFB9921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E8503C10-02D1-41D9-9218-EDAACB7A4432}" type="pres">
      <dgm:prSet presAssocID="{DE1498C1-4023-4768-939B-39A1FFB9921D}" presName="spaceRect" presStyleCnt="0"/>
      <dgm:spPr/>
    </dgm:pt>
    <dgm:pt modelId="{4C3D7A41-B4F6-409E-80CE-E6856AE4D3C8}" type="pres">
      <dgm:prSet presAssocID="{DE1498C1-4023-4768-939B-39A1FFB9921D}" presName="textRect" presStyleLbl="revTx" presStyleIdx="1" presStyleCnt="4">
        <dgm:presLayoutVars>
          <dgm:chMax val="1"/>
          <dgm:chPref val="1"/>
        </dgm:presLayoutVars>
      </dgm:prSet>
      <dgm:spPr/>
    </dgm:pt>
    <dgm:pt modelId="{328CF861-B56A-4705-8301-C67F6FEE4EA9}" type="pres">
      <dgm:prSet presAssocID="{B2BB7000-2619-445B-8448-29E4EA30AF22}" presName="sibTrans" presStyleCnt="0"/>
      <dgm:spPr/>
    </dgm:pt>
    <dgm:pt modelId="{11734BE0-94B9-4B11-9FB0-3CB167979A00}" type="pres">
      <dgm:prSet presAssocID="{8E56F813-ED9B-4160-BE63-00BC82C86303}" presName="compNode" presStyleCnt="0"/>
      <dgm:spPr/>
    </dgm:pt>
    <dgm:pt modelId="{E56D9ACC-3667-4EB8-B5BE-A137CE4B172E}" type="pres">
      <dgm:prSet presAssocID="{8E56F813-ED9B-4160-BE63-00BC82C8630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F2BBE5B-CC5B-4C8F-9EFC-D3EE727D6189}" type="pres">
      <dgm:prSet presAssocID="{8E56F813-ED9B-4160-BE63-00BC82C86303}" presName="spaceRect" presStyleCnt="0"/>
      <dgm:spPr/>
    </dgm:pt>
    <dgm:pt modelId="{EDB7FF2A-86BA-476D-B1EE-F9AD900099F2}" type="pres">
      <dgm:prSet presAssocID="{8E56F813-ED9B-4160-BE63-00BC82C86303}" presName="textRect" presStyleLbl="revTx" presStyleIdx="2" presStyleCnt="4">
        <dgm:presLayoutVars>
          <dgm:chMax val="1"/>
          <dgm:chPref val="1"/>
        </dgm:presLayoutVars>
      </dgm:prSet>
      <dgm:spPr/>
    </dgm:pt>
    <dgm:pt modelId="{B5E8FBFC-90C8-4C75-A0A5-0E7F901D479E}" type="pres">
      <dgm:prSet presAssocID="{BCE2CC8B-25A8-4D4B-9377-ABD37F7D0751}" presName="sibTrans" presStyleCnt="0"/>
      <dgm:spPr/>
    </dgm:pt>
    <dgm:pt modelId="{ED1AA905-189E-4E6C-830E-54D9D7674E24}" type="pres">
      <dgm:prSet presAssocID="{FB04E108-8EDA-4E00-AE40-43C9728A2865}" presName="compNode" presStyleCnt="0"/>
      <dgm:spPr/>
    </dgm:pt>
    <dgm:pt modelId="{83F231E9-D060-4852-8793-86E78882BD82}" type="pres">
      <dgm:prSet presAssocID="{FB04E108-8EDA-4E00-AE40-43C9728A286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"/>
        </a:ext>
      </dgm:extLst>
    </dgm:pt>
    <dgm:pt modelId="{A9233D9D-EB6E-41E3-BEF5-B8B9F61F4A07}" type="pres">
      <dgm:prSet presAssocID="{FB04E108-8EDA-4E00-AE40-43C9728A2865}" presName="spaceRect" presStyleCnt="0"/>
      <dgm:spPr/>
    </dgm:pt>
    <dgm:pt modelId="{FEBC1F5C-552B-4660-A0C9-C8B09BB10F12}" type="pres">
      <dgm:prSet presAssocID="{FB04E108-8EDA-4E00-AE40-43C9728A286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FF0CD2E-A76B-4046-B081-86325DBE7E19}" type="presOf" srcId="{FB04E108-8EDA-4E00-AE40-43C9728A2865}" destId="{FEBC1F5C-552B-4660-A0C9-C8B09BB10F12}" srcOrd="0" destOrd="0" presId="urn:microsoft.com/office/officeart/2018/2/layout/IconLabelList"/>
    <dgm:cxn modelId="{277AE93B-3FFF-4E99-8C45-36376613F237}" srcId="{1EE6E2E3-A22D-4F44-93D3-FC6EFCEC39EA}" destId="{8E56F813-ED9B-4160-BE63-00BC82C86303}" srcOrd="2" destOrd="0" parTransId="{53ECEF09-8EF1-4F93-9B3B-A156B5A059B0}" sibTransId="{BCE2CC8B-25A8-4D4B-9377-ABD37F7D0751}"/>
    <dgm:cxn modelId="{C6F24354-52EE-4C43-BBE5-DEFB68B6590C}" type="presOf" srcId="{DE1498C1-4023-4768-939B-39A1FFB9921D}" destId="{4C3D7A41-B4F6-409E-80CE-E6856AE4D3C8}" srcOrd="0" destOrd="0" presId="urn:microsoft.com/office/officeart/2018/2/layout/IconLabelList"/>
    <dgm:cxn modelId="{807C606C-907C-4FC3-92FA-93EEE4C82173}" type="presOf" srcId="{1EE6E2E3-A22D-4F44-93D3-FC6EFCEC39EA}" destId="{AB6956B3-14C6-4C9D-850B-3638C87686AF}" srcOrd="0" destOrd="0" presId="urn:microsoft.com/office/officeart/2018/2/layout/IconLabelList"/>
    <dgm:cxn modelId="{15FEB080-7DA3-451F-A894-CD0087D82670}" srcId="{1EE6E2E3-A22D-4F44-93D3-FC6EFCEC39EA}" destId="{DE1498C1-4023-4768-939B-39A1FFB9921D}" srcOrd="1" destOrd="0" parTransId="{54FF31DB-1828-413C-B88A-012D260C5094}" sibTransId="{B2BB7000-2619-445B-8448-29E4EA30AF22}"/>
    <dgm:cxn modelId="{A9D5EFC0-B676-4F58-B463-C496C1C4FA1D}" type="presOf" srcId="{A42FEF65-4C6A-4C0C-9C65-1C5B2C93653A}" destId="{806BEF68-E969-43BD-B8B9-5135DF16269B}" srcOrd="0" destOrd="0" presId="urn:microsoft.com/office/officeart/2018/2/layout/IconLabelList"/>
    <dgm:cxn modelId="{2B3559CD-5AD9-4067-AE3A-84E11424779D}" srcId="{1EE6E2E3-A22D-4F44-93D3-FC6EFCEC39EA}" destId="{FB04E108-8EDA-4E00-AE40-43C9728A2865}" srcOrd="3" destOrd="0" parTransId="{FB3B4021-889F-4EE0-A827-0BEA52162831}" sibTransId="{451F2448-9DFE-417F-8419-BD785E44CED0}"/>
    <dgm:cxn modelId="{C7A123D9-7B44-43F5-8C76-8FCA33E5091B}" srcId="{1EE6E2E3-A22D-4F44-93D3-FC6EFCEC39EA}" destId="{A42FEF65-4C6A-4C0C-9C65-1C5B2C93653A}" srcOrd="0" destOrd="0" parTransId="{34416F3B-E8E1-44D1-AEEA-7CD29390FE72}" sibTransId="{82F799C5-32E3-427C-9484-F3327FC98332}"/>
    <dgm:cxn modelId="{E94764F4-FE77-4448-B081-8802DC62EFBC}" type="presOf" srcId="{8E56F813-ED9B-4160-BE63-00BC82C86303}" destId="{EDB7FF2A-86BA-476D-B1EE-F9AD900099F2}" srcOrd="0" destOrd="0" presId="urn:microsoft.com/office/officeart/2018/2/layout/IconLabelList"/>
    <dgm:cxn modelId="{80CAF54C-7016-4F59-AC6D-C2435FB2078E}" type="presParOf" srcId="{AB6956B3-14C6-4C9D-850B-3638C87686AF}" destId="{2EAF9DFB-A484-4584-AE36-7199E0BE18AD}" srcOrd="0" destOrd="0" presId="urn:microsoft.com/office/officeart/2018/2/layout/IconLabelList"/>
    <dgm:cxn modelId="{53F2B597-5ED1-4FC3-9858-EDF4DA8B30CA}" type="presParOf" srcId="{2EAF9DFB-A484-4584-AE36-7199E0BE18AD}" destId="{5CE47F15-88AD-4725-889C-AAFA42B7CC82}" srcOrd="0" destOrd="0" presId="urn:microsoft.com/office/officeart/2018/2/layout/IconLabelList"/>
    <dgm:cxn modelId="{D7E1824D-2C4E-4444-94F5-735F9B578D4B}" type="presParOf" srcId="{2EAF9DFB-A484-4584-AE36-7199E0BE18AD}" destId="{372E4167-F5BD-415A-BFEE-E14C4EF2C257}" srcOrd="1" destOrd="0" presId="urn:microsoft.com/office/officeart/2018/2/layout/IconLabelList"/>
    <dgm:cxn modelId="{7DE290B8-0CD6-4E25-A47E-A64268E80D90}" type="presParOf" srcId="{2EAF9DFB-A484-4584-AE36-7199E0BE18AD}" destId="{806BEF68-E969-43BD-B8B9-5135DF16269B}" srcOrd="2" destOrd="0" presId="urn:microsoft.com/office/officeart/2018/2/layout/IconLabelList"/>
    <dgm:cxn modelId="{9C2D3700-7C62-4274-9E5C-DF7ECA25C35F}" type="presParOf" srcId="{AB6956B3-14C6-4C9D-850B-3638C87686AF}" destId="{240B2980-1E5B-4A80-8829-A974335ECE61}" srcOrd="1" destOrd="0" presId="urn:microsoft.com/office/officeart/2018/2/layout/IconLabelList"/>
    <dgm:cxn modelId="{DBD350CA-FBE2-4A72-B1C1-059A1BCE744C}" type="presParOf" srcId="{AB6956B3-14C6-4C9D-850B-3638C87686AF}" destId="{08F9BCED-B0C5-4005-B36F-A7DAB400037C}" srcOrd="2" destOrd="0" presId="urn:microsoft.com/office/officeart/2018/2/layout/IconLabelList"/>
    <dgm:cxn modelId="{665C8E92-8674-403E-862E-0FC41CD42CF3}" type="presParOf" srcId="{08F9BCED-B0C5-4005-B36F-A7DAB400037C}" destId="{6A1EE00E-FF01-46B5-9E92-8B3D9C453199}" srcOrd="0" destOrd="0" presId="urn:microsoft.com/office/officeart/2018/2/layout/IconLabelList"/>
    <dgm:cxn modelId="{F5FF1785-CE03-4874-AFEF-31AD4F09DE35}" type="presParOf" srcId="{08F9BCED-B0C5-4005-B36F-A7DAB400037C}" destId="{E8503C10-02D1-41D9-9218-EDAACB7A4432}" srcOrd="1" destOrd="0" presId="urn:microsoft.com/office/officeart/2018/2/layout/IconLabelList"/>
    <dgm:cxn modelId="{555FE936-93ED-4445-8F37-4663C52E6E74}" type="presParOf" srcId="{08F9BCED-B0C5-4005-B36F-A7DAB400037C}" destId="{4C3D7A41-B4F6-409E-80CE-E6856AE4D3C8}" srcOrd="2" destOrd="0" presId="urn:microsoft.com/office/officeart/2018/2/layout/IconLabelList"/>
    <dgm:cxn modelId="{1429250C-1723-4023-B8A1-DB2032CF22C2}" type="presParOf" srcId="{AB6956B3-14C6-4C9D-850B-3638C87686AF}" destId="{328CF861-B56A-4705-8301-C67F6FEE4EA9}" srcOrd="3" destOrd="0" presId="urn:microsoft.com/office/officeart/2018/2/layout/IconLabelList"/>
    <dgm:cxn modelId="{8F4ADB0F-938D-45A1-B6FD-F01E6203686A}" type="presParOf" srcId="{AB6956B3-14C6-4C9D-850B-3638C87686AF}" destId="{11734BE0-94B9-4B11-9FB0-3CB167979A00}" srcOrd="4" destOrd="0" presId="urn:microsoft.com/office/officeart/2018/2/layout/IconLabelList"/>
    <dgm:cxn modelId="{795C3E63-253E-48F9-8474-CFC7EAA78691}" type="presParOf" srcId="{11734BE0-94B9-4B11-9FB0-3CB167979A00}" destId="{E56D9ACC-3667-4EB8-B5BE-A137CE4B172E}" srcOrd="0" destOrd="0" presId="urn:microsoft.com/office/officeart/2018/2/layout/IconLabelList"/>
    <dgm:cxn modelId="{90D6F6BC-7379-42A0-A474-5629558DA29F}" type="presParOf" srcId="{11734BE0-94B9-4B11-9FB0-3CB167979A00}" destId="{3F2BBE5B-CC5B-4C8F-9EFC-D3EE727D6189}" srcOrd="1" destOrd="0" presId="urn:microsoft.com/office/officeart/2018/2/layout/IconLabelList"/>
    <dgm:cxn modelId="{8F6EDCB2-359C-4296-B029-BCB009C0600A}" type="presParOf" srcId="{11734BE0-94B9-4B11-9FB0-3CB167979A00}" destId="{EDB7FF2A-86BA-476D-B1EE-F9AD900099F2}" srcOrd="2" destOrd="0" presId="urn:microsoft.com/office/officeart/2018/2/layout/IconLabelList"/>
    <dgm:cxn modelId="{38B9D457-C377-4BC0-9228-4FC787BA3E22}" type="presParOf" srcId="{AB6956B3-14C6-4C9D-850B-3638C87686AF}" destId="{B5E8FBFC-90C8-4C75-A0A5-0E7F901D479E}" srcOrd="5" destOrd="0" presId="urn:microsoft.com/office/officeart/2018/2/layout/IconLabelList"/>
    <dgm:cxn modelId="{31BB30C4-8BC8-4D6E-88E3-6A7A616E74EF}" type="presParOf" srcId="{AB6956B3-14C6-4C9D-850B-3638C87686AF}" destId="{ED1AA905-189E-4E6C-830E-54D9D7674E24}" srcOrd="6" destOrd="0" presId="urn:microsoft.com/office/officeart/2018/2/layout/IconLabelList"/>
    <dgm:cxn modelId="{4D8C422C-F1E5-417F-8B14-807EAD9A19A0}" type="presParOf" srcId="{ED1AA905-189E-4E6C-830E-54D9D7674E24}" destId="{83F231E9-D060-4852-8793-86E78882BD82}" srcOrd="0" destOrd="0" presId="urn:microsoft.com/office/officeart/2018/2/layout/IconLabelList"/>
    <dgm:cxn modelId="{985C57F3-DAA0-484B-B1CC-60D247AF6240}" type="presParOf" srcId="{ED1AA905-189E-4E6C-830E-54D9D7674E24}" destId="{A9233D9D-EB6E-41E3-BEF5-B8B9F61F4A07}" srcOrd="1" destOrd="0" presId="urn:microsoft.com/office/officeart/2018/2/layout/IconLabelList"/>
    <dgm:cxn modelId="{5A48A349-D13B-4510-BC52-C739697479F8}" type="presParOf" srcId="{ED1AA905-189E-4E6C-830E-54D9D7674E24}" destId="{FEBC1F5C-552B-4660-A0C9-C8B09BB10F1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5FF83F3-3D8A-4797-9062-6D08E07FB22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19A17D5-F9DC-4BA6-B5C9-C6D5A067BC93}">
      <dgm:prSet/>
      <dgm:spPr/>
      <dgm:t>
        <a:bodyPr/>
        <a:lstStyle/>
        <a:p>
          <a:r>
            <a:rPr lang="en-US"/>
            <a:t>Crear cuenta en Pearson VUE</a:t>
          </a:r>
        </a:p>
      </dgm:t>
    </dgm:pt>
    <dgm:pt modelId="{287BC708-206B-4572-853C-6D363F0A1031}" type="parTrans" cxnId="{987EC0C1-F828-4102-9977-EA056551D37B}">
      <dgm:prSet/>
      <dgm:spPr/>
      <dgm:t>
        <a:bodyPr/>
        <a:lstStyle/>
        <a:p>
          <a:endParaRPr lang="en-US"/>
        </a:p>
      </dgm:t>
    </dgm:pt>
    <dgm:pt modelId="{E1EAB06A-10C5-461B-8709-1CB2E580884B}" type="sibTrans" cxnId="{987EC0C1-F828-4102-9977-EA056551D37B}">
      <dgm:prSet/>
      <dgm:spPr/>
      <dgm:t>
        <a:bodyPr/>
        <a:lstStyle/>
        <a:p>
          <a:endParaRPr lang="en-US"/>
        </a:p>
      </dgm:t>
    </dgm:pt>
    <dgm:pt modelId="{A893F99B-ADF8-490A-B2E2-98218D7C83CB}">
      <dgm:prSet/>
      <dgm:spPr/>
      <dgm:t>
        <a:bodyPr/>
        <a:lstStyle/>
        <a:p>
          <a:r>
            <a:rPr lang="en-US"/>
            <a:t>Pagar el NCLEX (</a:t>
          </a:r>
          <a:r>
            <a:rPr lang="en-US" b="1"/>
            <a:t>$200 USD)</a:t>
          </a:r>
          <a:endParaRPr lang="en-US"/>
        </a:p>
      </dgm:t>
    </dgm:pt>
    <dgm:pt modelId="{739D6C56-3D66-4AD1-B018-FDE96C10D197}" type="parTrans" cxnId="{AB752A09-D875-48F8-A75E-7F6D239D4D28}">
      <dgm:prSet/>
      <dgm:spPr/>
      <dgm:t>
        <a:bodyPr/>
        <a:lstStyle/>
        <a:p>
          <a:endParaRPr lang="en-US"/>
        </a:p>
      </dgm:t>
    </dgm:pt>
    <dgm:pt modelId="{1C0587B9-0EEF-4186-971F-7419C2361C14}" type="sibTrans" cxnId="{AB752A09-D875-48F8-A75E-7F6D239D4D28}">
      <dgm:prSet/>
      <dgm:spPr/>
      <dgm:t>
        <a:bodyPr/>
        <a:lstStyle/>
        <a:p>
          <a:endParaRPr lang="en-US"/>
        </a:p>
      </dgm:t>
    </dgm:pt>
    <dgm:pt modelId="{D005AD8A-86E8-40BC-A0F4-663B40F1AE6C}">
      <dgm:prSet/>
      <dgm:spPr/>
      <dgm:t>
        <a:bodyPr/>
        <a:lstStyle/>
        <a:p>
          <a:r>
            <a:rPr lang="en-US"/>
            <a:t>Esperar el ATT</a:t>
          </a:r>
        </a:p>
      </dgm:t>
    </dgm:pt>
    <dgm:pt modelId="{95B0809F-A506-40CD-BC27-1235640D7856}" type="parTrans" cxnId="{CBBDCF22-FDA7-43D0-828E-97ECC63A5C78}">
      <dgm:prSet/>
      <dgm:spPr/>
      <dgm:t>
        <a:bodyPr/>
        <a:lstStyle/>
        <a:p>
          <a:endParaRPr lang="en-US"/>
        </a:p>
      </dgm:t>
    </dgm:pt>
    <dgm:pt modelId="{BD136A02-C091-4611-AEF0-AB9AA59FD2BF}" type="sibTrans" cxnId="{CBBDCF22-FDA7-43D0-828E-97ECC63A5C78}">
      <dgm:prSet/>
      <dgm:spPr/>
      <dgm:t>
        <a:bodyPr/>
        <a:lstStyle/>
        <a:p>
          <a:endParaRPr lang="en-US"/>
        </a:p>
      </dgm:t>
    </dgm:pt>
    <dgm:pt modelId="{8C3CD531-E03E-471F-87EF-942174F19DCE}">
      <dgm:prSet/>
      <dgm:spPr/>
      <dgm:t>
        <a:bodyPr/>
        <a:lstStyle/>
        <a:p>
          <a:r>
            <a:rPr lang="en-US" dirty="0"/>
            <a:t>Sin ATT no </a:t>
          </a:r>
          <a:r>
            <a:rPr lang="en-US" dirty="0" err="1"/>
            <a:t>puedes</a:t>
          </a:r>
          <a:r>
            <a:rPr lang="en-US" dirty="0"/>
            <a:t> </a:t>
          </a:r>
          <a:r>
            <a:rPr lang="en-US" dirty="0" err="1"/>
            <a:t>agendar</a:t>
          </a:r>
          <a:r>
            <a:rPr lang="en-US" dirty="0"/>
            <a:t> examen </a:t>
          </a:r>
        </a:p>
      </dgm:t>
    </dgm:pt>
    <dgm:pt modelId="{58DF0DDE-4637-4601-8535-55AF08FF13C0}" type="parTrans" cxnId="{5496F610-6E1B-49E7-965F-C45A425BC2B1}">
      <dgm:prSet/>
      <dgm:spPr/>
      <dgm:t>
        <a:bodyPr/>
        <a:lstStyle/>
        <a:p>
          <a:endParaRPr lang="en-US"/>
        </a:p>
      </dgm:t>
    </dgm:pt>
    <dgm:pt modelId="{9D97F727-0BB1-4CCF-9B91-C0C75012166D}" type="sibTrans" cxnId="{5496F610-6E1B-49E7-965F-C45A425BC2B1}">
      <dgm:prSet/>
      <dgm:spPr/>
      <dgm:t>
        <a:bodyPr/>
        <a:lstStyle/>
        <a:p>
          <a:endParaRPr lang="en-US"/>
        </a:p>
      </dgm:t>
    </dgm:pt>
    <dgm:pt modelId="{856962B4-0F9C-438F-9613-EF1DC54DE439}">
      <dgm:prSet/>
      <dgm:spPr/>
      <dgm:t>
        <a:bodyPr/>
        <a:lstStyle/>
        <a:p>
          <a:r>
            <a:rPr lang="en-US"/>
            <a:t>https://www.pearsonvue.com/</a:t>
          </a:r>
        </a:p>
      </dgm:t>
    </dgm:pt>
    <dgm:pt modelId="{04F39CB5-B989-4829-94ED-1FF437E86C1A}" type="parTrans" cxnId="{11062E3A-2603-4BB5-BD29-475CFE47D038}">
      <dgm:prSet/>
      <dgm:spPr/>
      <dgm:t>
        <a:bodyPr/>
        <a:lstStyle/>
        <a:p>
          <a:endParaRPr lang="en-US"/>
        </a:p>
      </dgm:t>
    </dgm:pt>
    <dgm:pt modelId="{63C1358C-62D8-478E-8F60-9997DA2FC7C8}" type="sibTrans" cxnId="{11062E3A-2603-4BB5-BD29-475CFE47D038}">
      <dgm:prSet/>
      <dgm:spPr/>
      <dgm:t>
        <a:bodyPr/>
        <a:lstStyle/>
        <a:p>
          <a:endParaRPr lang="en-US"/>
        </a:p>
      </dgm:t>
    </dgm:pt>
    <dgm:pt modelId="{55F07285-A058-E34F-A295-2EBE5AAE27E5}" type="pres">
      <dgm:prSet presAssocID="{25FF83F3-3D8A-4797-9062-6D08E07FB229}" presName="linear" presStyleCnt="0">
        <dgm:presLayoutVars>
          <dgm:animLvl val="lvl"/>
          <dgm:resizeHandles val="exact"/>
        </dgm:presLayoutVars>
      </dgm:prSet>
      <dgm:spPr/>
    </dgm:pt>
    <dgm:pt modelId="{F28FAB98-1653-D344-8B0D-7F4427FB4E95}" type="pres">
      <dgm:prSet presAssocID="{419A17D5-F9DC-4BA6-B5C9-C6D5A067BC9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8C684CE-B42A-DD49-BC10-04BE3DC778D2}" type="pres">
      <dgm:prSet presAssocID="{E1EAB06A-10C5-461B-8709-1CB2E580884B}" presName="spacer" presStyleCnt="0"/>
      <dgm:spPr/>
    </dgm:pt>
    <dgm:pt modelId="{62E136EB-3E51-B148-ABDE-23EEBC428761}" type="pres">
      <dgm:prSet presAssocID="{A893F99B-ADF8-490A-B2E2-98218D7C83C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2CC5A63-6345-0C44-8CD4-9AD1C220EAE7}" type="pres">
      <dgm:prSet presAssocID="{1C0587B9-0EEF-4186-971F-7419C2361C14}" presName="spacer" presStyleCnt="0"/>
      <dgm:spPr/>
    </dgm:pt>
    <dgm:pt modelId="{F107F52E-FE94-3A44-B316-258396AA0F1E}" type="pres">
      <dgm:prSet presAssocID="{D005AD8A-86E8-40BC-A0F4-663B40F1AE6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824E58B-7344-0D41-BB24-BFA2C0E83E3E}" type="pres">
      <dgm:prSet presAssocID="{BD136A02-C091-4611-AEF0-AB9AA59FD2BF}" presName="spacer" presStyleCnt="0"/>
      <dgm:spPr/>
    </dgm:pt>
    <dgm:pt modelId="{9C9955F7-5DC6-5D46-BB2A-1FEDD8DB1972}" type="pres">
      <dgm:prSet presAssocID="{8C3CD531-E03E-471F-87EF-942174F19DC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E1F0795-C552-8E44-88CB-B282B902A75E}" type="pres">
      <dgm:prSet presAssocID="{9D97F727-0BB1-4CCF-9B91-C0C75012166D}" presName="spacer" presStyleCnt="0"/>
      <dgm:spPr/>
    </dgm:pt>
    <dgm:pt modelId="{D1BE2089-192D-094B-A7BA-BBF59F1B696A}" type="pres">
      <dgm:prSet presAssocID="{856962B4-0F9C-438F-9613-EF1DC54DE43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B752A09-D875-48F8-A75E-7F6D239D4D28}" srcId="{25FF83F3-3D8A-4797-9062-6D08E07FB229}" destId="{A893F99B-ADF8-490A-B2E2-98218D7C83CB}" srcOrd="1" destOrd="0" parTransId="{739D6C56-3D66-4AD1-B018-FDE96C10D197}" sibTransId="{1C0587B9-0EEF-4186-971F-7419C2361C14}"/>
    <dgm:cxn modelId="{5496F610-6E1B-49E7-965F-C45A425BC2B1}" srcId="{25FF83F3-3D8A-4797-9062-6D08E07FB229}" destId="{8C3CD531-E03E-471F-87EF-942174F19DCE}" srcOrd="3" destOrd="0" parTransId="{58DF0DDE-4637-4601-8535-55AF08FF13C0}" sibTransId="{9D97F727-0BB1-4CCF-9B91-C0C75012166D}"/>
    <dgm:cxn modelId="{CBBDCF22-FDA7-43D0-828E-97ECC63A5C78}" srcId="{25FF83F3-3D8A-4797-9062-6D08E07FB229}" destId="{D005AD8A-86E8-40BC-A0F4-663B40F1AE6C}" srcOrd="2" destOrd="0" parTransId="{95B0809F-A506-40CD-BC27-1235640D7856}" sibTransId="{BD136A02-C091-4611-AEF0-AB9AA59FD2BF}"/>
    <dgm:cxn modelId="{11062E3A-2603-4BB5-BD29-475CFE47D038}" srcId="{25FF83F3-3D8A-4797-9062-6D08E07FB229}" destId="{856962B4-0F9C-438F-9613-EF1DC54DE439}" srcOrd="4" destOrd="0" parTransId="{04F39CB5-B989-4829-94ED-1FF437E86C1A}" sibTransId="{63C1358C-62D8-478E-8F60-9997DA2FC7C8}"/>
    <dgm:cxn modelId="{51AEF942-3DFC-F946-A15B-128597FFD933}" type="presOf" srcId="{856962B4-0F9C-438F-9613-EF1DC54DE439}" destId="{D1BE2089-192D-094B-A7BA-BBF59F1B696A}" srcOrd="0" destOrd="0" presId="urn:microsoft.com/office/officeart/2005/8/layout/vList2"/>
    <dgm:cxn modelId="{F1A9C46F-6430-0248-9ED8-0C774CB3DF93}" type="presOf" srcId="{D005AD8A-86E8-40BC-A0F4-663B40F1AE6C}" destId="{F107F52E-FE94-3A44-B316-258396AA0F1E}" srcOrd="0" destOrd="0" presId="urn:microsoft.com/office/officeart/2005/8/layout/vList2"/>
    <dgm:cxn modelId="{A0455F76-9A5B-274B-911F-EEB20F6823C9}" type="presOf" srcId="{A893F99B-ADF8-490A-B2E2-98218D7C83CB}" destId="{62E136EB-3E51-B148-ABDE-23EEBC428761}" srcOrd="0" destOrd="0" presId="urn:microsoft.com/office/officeart/2005/8/layout/vList2"/>
    <dgm:cxn modelId="{6F6EE0AF-BD8C-BC41-ABC1-DEA8E812ABF9}" type="presOf" srcId="{419A17D5-F9DC-4BA6-B5C9-C6D5A067BC93}" destId="{F28FAB98-1653-D344-8B0D-7F4427FB4E95}" srcOrd="0" destOrd="0" presId="urn:microsoft.com/office/officeart/2005/8/layout/vList2"/>
    <dgm:cxn modelId="{9A2459B9-C55D-304B-9CFF-FA0FE16ADE4E}" type="presOf" srcId="{8C3CD531-E03E-471F-87EF-942174F19DCE}" destId="{9C9955F7-5DC6-5D46-BB2A-1FEDD8DB1972}" srcOrd="0" destOrd="0" presId="urn:microsoft.com/office/officeart/2005/8/layout/vList2"/>
    <dgm:cxn modelId="{987EC0C1-F828-4102-9977-EA056551D37B}" srcId="{25FF83F3-3D8A-4797-9062-6D08E07FB229}" destId="{419A17D5-F9DC-4BA6-B5C9-C6D5A067BC93}" srcOrd="0" destOrd="0" parTransId="{287BC708-206B-4572-853C-6D363F0A1031}" sibTransId="{E1EAB06A-10C5-461B-8709-1CB2E580884B}"/>
    <dgm:cxn modelId="{E5531EDC-527A-AB4F-8C82-F0443FB854CD}" type="presOf" srcId="{25FF83F3-3D8A-4797-9062-6D08E07FB229}" destId="{55F07285-A058-E34F-A295-2EBE5AAE27E5}" srcOrd="0" destOrd="0" presId="urn:microsoft.com/office/officeart/2005/8/layout/vList2"/>
    <dgm:cxn modelId="{8E3C336A-2423-3946-BD67-B318CC8866BB}" type="presParOf" srcId="{55F07285-A058-E34F-A295-2EBE5AAE27E5}" destId="{F28FAB98-1653-D344-8B0D-7F4427FB4E95}" srcOrd="0" destOrd="0" presId="urn:microsoft.com/office/officeart/2005/8/layout/vList2"/>
    <dgm:cxn modelId="{F6538011-4E33-EB4B-A5BD-399E9E078108}" type="presParOf" srcId="{55F07285-A058-E34F-A295-2EBE5AAE27E5}" destId="{28C684CE-B42A-DD49-BC10-04BE3DC778D2}" srcOrd="1" destOrd="0" presId="urn:microsoft.com/office/officeart/2005/8/layout/vList2"/>
    <dgm:cxn modelId="{325C8522-3480-EA4D-A004-8D8DE7AD08E7}" type="presParOf" srcId="{55F07285-A058-E34F-A295-2EBE5AAE27E5}" destId="{62E136EB-3E51-B148-ABDE-23EEBC428761}" srcOrd="2" destOrd="0" presId="urn:microsoft.com/office/officeart/2005/8/layout/vList2"/>
    <dgm:cxn modelId="{C9BD32C1-34B4-0A4C-A376-563807537ABE}" type="presParOf" srcId="{55F07285-A058-E34F-A295-2EBE5AAE27E5}" destId="{F2CC5A63-6345-0C44-8CD4-9AD1C220EAE7}" srcOrd="3" destOrd="0" presId="urn:microsoft.com/office/officeart/2005/8/layout/vList2"/>
    <dgm:cxn modelId="{F44ADBDB-06EE-4B41-B7BD-98178489B602}" type="presParOf" srcId="{55F07285-A058-E34F-A295-2EBE5AAE27E5}" destId="{F107F52E-FE94-3A44-B316-258396AA0F1E}" srcOrd="4" destOrd="0" presId="urn:microsoft.com/office/officeart/2005/8/layout/vList2"/>
    <dgm:cxn modelId="{EEDDEA15-9F1F-9945-B74C-6EB125517643}" type="presParOf" srcId="{55F07285-A058-E34F-A295-2EBE5AAE27E5}" destId="{C824E58B-7344-0D41-BB24-BFA2C0E83E3E}" srcOrd="5" destOrd="0" presId="urn:microsoft.com/office/officeart/2005/8/layout/vList2"/>
    <dgm:cxn modelId="{8601BE3E-F88F-BA45-9A9E-BCFD8960F610}" type="presParOf" srcId="{55F07285-A058-E34F-A295-2EBE5AAE27E5}" destId="{9C9955F7-5DC6-5D46-BB2A-1FEDD8DB1972}" srcOrd="6" destOrd="0" presId="urn:microsoft.com/office/officeart/2005/8/layout/vList2"/>
    <dgm:cxn modelId="{CF4DF716-381E-6E48-B710-D8C20FEC47F6}" type="presParOf" srcId="{55F07285-A058-E34F-A295-2EBE5AAE27E5}" destId="{8E1F0795-C552-8E44-88CB-B282B902A75E}" srcOrd="7" destOrd="0" presId="urn:microsoft.com/office/officeart/2005/8/layout/vList2"/>
    <dgm:cxn modelId="{F11AA235-C3B4-A94C-9F68-C8A26E521EA3}" type="presParOf" srcId="{55F07285-A058-E34F-A295-2EBE5AAE27E5}" destId="{D1BE2089-192D-094B-A7BA-BBF59F1B696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AADF6E2-4557-470C-9C45-0B080BA1FE6D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AAB6F9-7ED3-49DB-BEF4-9682D2E431F0}">
      <dgm:prSet/>
      <dgm:spPr/>
      <dgm:t>
        <a:bodyPr/>
        <a:lstStyle/>
        <a:p>
          <a:r>
            <a:rPr lang="en-US"/>
            <a:t>Examen computarizado</a:t>
          </a:r>
        </a:p>
      </dgm:t>
    </dgm:pt>
    <dgm:pt modelId="{442B2B60-3DC5-43B6-810A-EB48E9A1AF6B}" type="parTrans" cxnId="{6FAC91DF-A0E7-41FC-B9C9-2472E2547E1E}">
      <dgm:prSet/>
      <dgm:spPr/>
      <dgm:t>
        <a:bodyPr/>
        <a:lstStyle/>
        <a:p>
          <a:endParaRPr lang="en-US"/>
        </a:p>
      </dgm:t>
    </dgm:pt>
    <dgm:pt modelId="{B0764AB6-BA5B-4639-A612-4D0DDE41D813}" type="sibTrans" cxnId="{6FAC91DF-A0E7-41FC-B9C9-2472E2547E1E}">
      <dgm:prSet/>
      <dgm:spPr/>
      <dgm:t>
        <a:bodyPr/>
        <a:lstStyle/>
        <a:p>
          <a:endParaRPr lang="en-US"/>
        </a:p>
      </dgm:t>
    </dgm:pt>
    <dgm:pt modelId="{7D2E8651-C1D1-4D8A-BBA1-91C782726589}">
      <dgm:prSet/>
      <dgm:spPr/>
      <dgm:t>
        <a:bodyPr/>
        <a:lstStyle/>
        <a:p>
          <a:r>
            <a:rPr lang="en-US"/>
            <a:t>Debes llevar identificación válida</a:t>
          </a:r>
        </a:p>
      </dgm:t>
    </dgm:pt>
    <dgm:pt modelId="{A2811377-DB99-4CFE-8450-B2CD07D7222F}" type="parTrans" cxnId="{5D68FD0A-BAAD-44CC-BA1A-42BF08444982}">
      <dgm:prSet/>
      <dgm:spPr/>
      <dgm:t>
        <a:bodyPr/>
        <a:lstStyle/>
        <a:p>
          <a:endParaRPr lang="en-US"/>
        </a:p>
      </dgm:t>
    </dgm:pt>
    <dgm:pt modelId="{D0044989-2C6A-4E5C-A2A4-C7816D21CD4B}" type="sibTrans" cxnId="{5D68FD0A-BAAD-44CC-BA1A-42BF08444982}">
      <dgm:prSet/>
      <dgm:spPr/>
      <dgm:t>
        <a:bodyPr/>
        <a:lstStyle/>
        <a:p>
          <a:endParaRPr lang="en-US"/>
        </a:p>
      </dgm:t>
    </dgm:pt>
    <dgm:pt modelId="{A95D759B-7EFB-4D5A-9DC3-88A79D793813}">
      <dgm:prSet/>
      <dgm:spPr/>
      <dgm:t>
        <a:bodyPr/>
        <a:lstStyle/>
        <a:p>
          <a:r>
            <a:rPr lang="en-US"/>
            <a:t>El examen adapta preguntas según respuestas</a:t>
          </a:r>
        </a:p>
      </dgm:t>
    </dgm:pt>
    <dgm:pt modelId="{EFF38F50-C137-4CC2-9BC8-44E79363EDCD}" type="parTrans" cxnId="{B410730C-EC00-4CB5-A477-347E8CA77282}">
      <dgm:prSet/>
      <dgm:spPr/>
      <dgm:t>
        <a:bodyPr/>
        <a:lstStyle/>
        <a:p>
          <a:endParaRPr lang="en-US"/>
        </a:p>
      </dgm:t>
    </dgm:pt>
    <dgm:pt modelId="{999FC88E-7B3D-4778-ABF6-BF98003D0C38}" type="sibTrans" cxnId="{B410730C-EC00-4CB5-A477-347E8CA77282}">
      <dgm:prSet/>
      <dgm:spPr/>
      <dgm:t>
        <a:bodyPr/>
        <a:lstStyle/>
        <a:p>
          <a:endParaRPr lang="en-US"/>
        </a:p>
      </dgm:t>
    </dgm:pt>
    <dgm:pt modelId="{38D0B2D0-0D08-4A15-ABFD-E58B19C7F36C}">
      <dgm:prSet/>
      <dgm:spPr/>
      <dgm:t>
        <a:bodyPr/>
        <a:lstStyle/>
        <a:p>
          <a:r>
            <a:rPr lang="en-US" b="1"/>
            <a:t>85 -150 preguntas</a:t>
          </a:r>
          <a:r>
            <a:rPr lang="en-US"/>
            <a:t> </a:t>
          </a:r>
        </a:p>
      </dgm:t>
    </dgm:pt>
    <dgm:pt modelId="{CA85D2D5-E490-42EB-85D5-4CA33CDB50BD}" type="parTrans" cxnId="{2AE51BEB-17FB-4140-B4E0-02AE35C1E8C2}">
      <dgm:prSet/>
      <dgm:spPr/>
      <dgm:t>
        <a:bodyPr/>
        <a:lstStyle/>
        <a:p>
          <a:endParaRPr lang="en-US"/>
        </a:p>
      </dgm:t>
    </dgm:pt>
    <dgm:pt modelId="{2B176B46-FB7C-4714-9F17-4D63628C4636}" type="sibTrans" cxnId="{2AE51BEB-17FB-4140-B4E0-02AE35C1E8C2}">
      <dgm:prSet/>
      <dgm:spPr/>
      <dgm:t>
        <a:bodyPr/>
        <a:lstStyle/>
        <a:p>
          <a:endParaRPr lang="en-US"/>
        </a:p>
      </dgm:t>
    </dgm:pt>
    <dgm:pt modelId="{ED06B2BD-23E6-48CE-8E55-0C61C79B1666}">
      <dgm:prSet/>
      <dgm:spPr/>
      <dgm:t>
        <a:bodyPr/>
        <a:lstStyle/>
        <a:p>
          <a:r>
            <a:rPr lang="en-US" dirty="0"/>
            <a:t>El examen es </a:t>
          </a:r>
          <a:r>
            <a:rPr lang="en-US" dirty="0" err="1"/>
            <a:t>adaptativo</a:t>
          </a:r>
          <a:r>
            <a:rPr lang="en-US" dirty="0"/>
            <a:t> (“CAT” = Computer Adaptive Testing) lo que </a:t>
          </a:r>
          <a:r>
            <a:rPr lang="en-US" dirty="0" err="1"/>
            <a:t>significa</a:t>
          </a:r>
          <a:r>
            <a:rPr lang="en-US" dirty="0"/>
            <a:t> que:</a:t>
          </a:r>
        </a:p>
      </dgm:t>
    </dgm:pt>
    <dgm:pt modelId="{07B5F06D-EE90-4952-A34B-45C3716069FE}" type="parTrans" cxnId="{D5B5B13E-9B31-46C7-A086-FDC2E2ED4322}">
      <dgm:prSet/>
      <dgm:spPr/>
      <dgm:t>
        <a:bodyPr/>
        <a:lstStyle/>
        <a:p>
          <a:endParaRPr lang="en-US"/>
        </a:p>
      </dgm:t>
    </dgm:pt>
    <dgm:pt modelId="{238FF1EA-F35F-48EC-A411-BD9927F2B616}" type="sibTrans" cxnId="{D5B5B13E-9B31-46C7-A086-FDC2E2ED4322}">
      <dgm:prSet/>
      <dgm:spPr/>
      <dgm:t>
        <a:bodyPr/>
        <a:lstStyle/>
        <a:p>
          <a:endParaRPr lang="en-US"/>
        </a:p>
      </dgm:t>
    </dgm:pt>
    <dgm:pt modelId="{E8A8C51C-87DE-4461-84B0-85FBFCF5C99A}">
      <dgm:prSet/>
      <dgm:spPr/>
      <dgm:t>
        <a:bodyPr/>
        <a:lstStyle/>
        <a:p>
          <a:r>
            <a:rPr lang="en-US"/>
            <a:t>la computadora va decidiendo si darte más preguntas o terminar el examen</a:t>
          </a:r>
        </a:p>
      </dgm:t>
    </dgm:pt>
    <dgm:pt modelId="{DAA3F0B1-D033-4670-97CE-B629AA51879D}" type="parTrans" cxnId="{C3BA7CAC-67CA-4908-830E-EC053FE3D3EE}">
      <dgm:prSet/>
      <dgm:spPr/>
      <dgm:t>
        <a:bodyPr/>
        <a:lstStyle/>
        <a:p>
          <a:endParaRPr lang="en-US"/>
        </a:p>
      </dgm:t>
    </dgm:pt>
    <dgm:pt modelId="{19418589-9D9A-4034-897D-F6CD5AF7600B}" type="sibTrans" cxnId="{C3BA7CAC-67CA-4908-830E-EC053FE3D3EE}">
      <dgm:prSet/>
      <dgm:spPr/>
      <dgm:t>
        <a:bodyPr/>
        <a:lstStyle/>
        <a:p>
          <a:endParaRPr lang="en-US"/>
        </a:p>
      </dgm:t>
    </dgm:pt>
    <dgm:pt modelId="{28508435-1FF1-BB4E-ADB6-5B28DDFB18A3}" type="pres">
      <dgm:prSet presAssocID="{CAADF6E2-4557-470C-9C45-0B080BA1FE6D}" presName="linear" presStyleCnt="0">
        <dgm:presLayoutVars>
          <dgm:animLvl val="lvl"/>
          <dgm:resizeHandles val="exact"/>
        </dgm:presLayoutVars>
      </dgm:prSet>
      <dgm:spPr/>
    </dgm:pt>
    <dgm:pt modelId="{962D2AC1-4656-6F45-947A-5BC5F2C7E76A}" type="pres">
      <dgm:prSet presAssocID="{28AAB6F9-7ED3-49DB-BEF4-9682D2E431F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FB44BFC-81FD-914D-A9F0-FE6AC1C969A1}" type="pres">
      <dgm:prSet presAssocID="{B0764AB6-BA5B-4639-A612-4D0DDE41D813}" presName="spacer" presStyleCnt="0"/>
      <dgm:spPr/>
    </dgm:pt>
    <dgm:pt modelId="{D96FFBC6-701F-F34E-93F3-709C5C006FF7}" type="pres">
      <dgm:prSet presAssocID="{7D2E8651-C1D1-4D8A-BBA1-91C78272658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7600BAA-7768-9440-8477-A501FB4180FA}" type="pres">
      <dgm:prSet presAssocID="{D0044989-2C6A-4E5C-A2A4-C7816D21CD4B}" presName="spacer" presStyleCnt="0"/>
      <dgm:spPr/>
    </dgm:pt>
    <dgm:pt modelId="{BF54373E-2D13-9845-91F1-FC3F90F1E7F1}" type="pres">
      <dgm:prSet presAssocID="{A95D759B-7EFB-4D5A-9DC3-88A79D79381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D990BB1-8ED5-7F44-9923-6CAB3CF727D4}" type="pres">
      <dgm:prSet presAssocID="{999FC88E-7B3D-4778-ABF6-BF98003D0C38}" presName="spacer" presStyleCnt="0"/>
      <dgm:spPr/>
    </dgm:pt>
    <dgm:pt modelId="{66EBE650-847D-764A-9574-E0EB6887688D}" type="pres">
      <dgm:prSet presAssocID="{38D0B2D0-0D08-4A15-ABFD-E58B19C7F36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70CD1D32-7ACF-D84E-ABED-FF00F462B647}" type="pres">
      <dgm:prSet presAssocID="{2B176B46-FB7C-4714-9F17-4D63628C4636}" presName="spacer" presStyleCnt="0"/>
      <dgm:spPr/>
    </dgm:pt>
    <dgm:pt modelId="{C084F9FB-4FA5-A94F-BD7E-80A34EA490D9}" type="pres">
      <dgm:prSet presAssocID="{ED06B2BD-23E6-48CE-8E55-0C61C79B166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3523E57-62BF-7C49-8B82-AD8843C7C1A0}" type="pres">
      <dgm:prSet presAssocID="{238FF1EA-F35F-48EC-A411-BD9927F2B616}" presName="spacer" presStyleCnt="0"/>
      <dgm:spPr/>
    </dgm:pt>
    <dgm:pt modelId="{2372B0FC-6C49-9344-A6E2-E4C9E49BC32F}" type="pres">
      <dgm:prSet presAssocID="{E8A8C51C-87DE-4461-84B0-85FBFCF5C99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5D68FD0A-BAAD-44CC-BA1A-42BF08444982}" srcId="{CAADF6E2-4557-470C-9C45-0B080BA1FE6D}" destId="{7D2E8651-C1D1-4D8A-BBA1-91C782726589}" srcOrd="1" destOrd="0" parTransId="{A2811377-DB99-4CFE-8450-B2CD07D7222F}" sibTransId="{D0044989-2C6A-4E5C-A2A4-C7816D21CD4B}"/>
    <dgm:cxn modelId="{B410730C-EC00-4CB5-A477-347E8CA77282}" srcId="{CAADF6E2-4557-470C-9C45-0B080BA1FE6D}" destId="{A95D759B-7EFB-4D5A-9DC3-88A79D793813}" srcOrd="2" destOrd="0" parTransId="{EFF38F50-C137-4CC2-9BC8-44E79363EDCD}" sibTransId="{999FC88E-7B3D-4778-ABF6-BF98003D0C38}"/>
    <dgm:cxn modelId="{D5B5B13E-9B31-46C7-A086-FDC2E2ED4322}" srcId="{CAADF6E2-4557-470C-9C45-0B080BA1FE6D}" destId="{ED06B2BD-23E6-48CE-8E55-0C61C79B1666}" srcOrd="4" destOrd="0" parTransId="{07B5F06D-EE90-4952-A34B-45C3716069FE}" sibTransId="{238FF1EA-F35F-48EC-A411-BD9927F2B616}"/>
    <dgm:cxn modelId="{86910759-E414-DF4F-A85F-7E602E7704D9}" type="presOf" srcId="{E8A8C51C-87DE-4461-84B0-85FBFCF5C99A}" destId="{2372B0FC-6C49-9344-A6E2-E4C9E49BC32F}" srcOrd="0" destOrd="0" presId="urn:microsoft.com/office/officeart/2005/8/layout/vList2"/>
    <dgm:cxn modelId="{D8381268-1AA9-CB4F-B1CC-2CC374AB3014}" type="presOf" srcId="{38D0B2D0-0D08-4A15-ABFD-E58B19C7F36C}" destId="{66EBE650-847D-764A-9574-E0EB6887688D}" srcOrd="0" destOrd="0" presId="urn:microsoft.com/office/officeart/2005/8/layout/vList2"/>
    <dgm:cxn modelId="{6C96A291-FBB6-D041-B2CC-F6FE69577A4D}" type="presOf" srcId="{ED06B2BD-23E6-48CE-8E55-0C61C79B1666}" destId="{C084F9FB-4FA5-A94F-BD7E-80A34EA490D9}" srcOrd="0" destOrd="0" presId="urn:microsoft.com/office/officeart/2005/8/layout/vList2"/>
    <dgm:cxn modelId="{C3BA7CAC-67CA-4908-830E-EC053FE3D3EE}" srcId="{CAADF6E2-4557-470C-9C45-0B080BA1FE6D}" destId="{E8A8C51C-87DE-4461-84B0-85FBFCF5C99A}" srcOrd="5" destOrd="0" parTransId="{DAA3F0B1-D033-4670-97CE-B629AA51879D}" sibTransId="{19418589-9D9A-4034-897D-F6CD5AF7600B}"/>
    <dgm:cxn modelId="{8B59B8B5-0879-FF49-AC13-0494974C39C9}" type="presOf" srcId="{A95D759B-7EFB-4D5A-9DC3-88A79D793813}" destId="{BF54373E-2D13-9845-91F1-FC3F90F1E7F1}" srcOrd="0" destOrd="0" presId="urn:microsoft.com/office/officeart/2005/8/layout/vList2"/>
    <dgm:cxn modelId="{700420BB-EF05-E54B-A9DE-F8C3B0445B3F}" type="presOf" srcId="{CAADF6E2-4557-470C-9C45-0B080BA1FE6D}" destId="{28508435-1FF1-BB4E-ADB6-5B28DDFB18A3}" srcOrd="0" destOrd="0" presId="urn:microsoft.com/office/officeart/2005/8/layout/vList2"/>
    <dgm:cxn modelId="{CA3D5BD3-3786-5B48-BC2C-676A43BA645A}" type="presOf" srcId="{7D2E8651-C1D1-4D8A-BBA1-91C782726589}" destId="{D96FFBC6-701F-F34E-93F3-709C5C006FF7}" srcOrd="0" destOrd="0" presId="urn:microsoft.com/office/officeart/2005/8/layout/vList2"/>
    <dgm:cxn modelId="{CBC86BD6-6632-1D40-94C6-6CAAE6D8BDCB}" type="presOf" srcId="{28AAB6F9-7ED3-49DB-BEF4-9682D2E431F0}" destId="{962D2AC1-4656-6F45-947A-5BC5F2C7E76A}" srcOrd="0" destOrd="0" presId="urn:microsoft.com/office/officeart/2005/8/layout/vList2"/>
    <dgm:cxn modelId="{6FAC91DF-A0E7-41FC-B9C9-2472E2547E1E}" srcId="{CAADF6E2-4557-470C-9C45-0B080BA1FE6D}" destId="{28AAB6F9-7ED3-49DB-BEF4-9682D2E431F0}" srcOrd="0" destOrd="0" parTransId="{442B2B60-3DC5-43B6-810A-EB48E9A1AF6B}" sibTransId="{B0764AB6-BA5B-4639-A612-4D0DDE41D813}"/>
    <dgm:cxn modelId="{2AE51BEB-17FB-4140-B4E0-02AE35C1E8C2}" srcId="{CAADF6E2-4557-470C-9C45-0B080BA1FE6D}" destId="{38D0B2D0-0D08-4A15-ABFD-E58B19C7F36C}" srcOrd="3" destOrd="0" parTransId="{CA85D2D5-E490-42EB-85D5-4CA33CDB50BD}" sibTransId="{2B176B46-FB7C-4714-9F17-4D63628C4636}"/>
    <dgm:cxn modelId="{A6CA2E91-47B2-BD41-99BF-122067ACC0F0}" type="presParOf" srcId="{28508435-1FF1-BB4E-ADB6-5B28DDFB18A3}" destId="{962D2AC1-4656-6F45-947A-5BC5F2C7E76A}" srcOrd="0" destOrd="0" presId="urn:microsoft.com/office/officeart/2005/8/layout/vList2"/>
    <dgm:cxn modelId="{49AFA987-1E88-4542-AAB1-9C497B22184D}" type="presParOf" srcId="{28508435-1FF1-BB4E-ADB6-5B28DDFB18A3}" destId="{AFB44BFC-81FD-914D-A9F0-FE6AC1C969A1}" srcOrd="1" destOrd="0" presId="urn:microsoft.com/office/officeart/2005/8/layout/vList2"/>
    <dgm:cxn modelId="{4749EC9B-C84B-7443-9DD7-BFBB5F25EE82}" type="presParOf" srcId="{28508435-1FF1-BB4E-ADB6-5B28DDFB18A3}" destId="{D96FFBC6-701F-F34E-93F3-709C5C006FF7}" srcOrd="2" destOrd="0" presId="urn:microsoft.com/office/officeart/2005/8/layout/vList2"/>
    <dgm:cxn modelId="{D593208C-F31B-A046-AE84-B6F2C307175A}" type="presParOf" srcId="{28508435-1FF1-BB4E-ADB6-5B28DDFB18A3}" destId="{57600BAA-7768-9440-8477-A501FB4180FA}" srcOrd="3" destOrd="0" presId="urn:microsoft.com/office/officeart/2005/8/layout/vList2"/>
    <dgm:cxn modelId="{578A28C2-28CB-A042-A690-1B2B2D530FF0}" type="presParOf" srcId="{28508435-1FF1-BB4E-ADB6-5B28DDFB18A3}" destId="{BF54373E-2D13-9845-91F1-FC3F90F1E7F1}" srcOrd="4" destOrd="0" presId="urn:microsoft.com/office/officeart/2005/8/layout/vList2"/>
    <dgm:cxn modelId="{24881222-2F0D-5F48-BA62-CD68C02326EE}" type="presParOf" srcId="{28508435-1FF1-BB4E-ADB6-5B28DDFB18A3}" destId="{2D990BB1-8ED5-7F44-9923-6CAB3CF727D4}" srcOrd="5" destOrd="0" presId="urn:microsoft.com/office/officeart/2005/8/layout/vList2"/>
    <dgm:cxn modelId="{16DDE146-B0C6-6145-9583-4BABEB388DEC}" type="presParOf" srcId="{28508435-1FF1-BB4E-ADB6-5B28DDFB18A3}" destId="{66EBE650-847D-764A-9574-E0EB6887688D}" srcOrd="6" destOrd="0" presId="urn:microsoft.com/office/officeart/2005/8/layout/vList2"/>
    <dgm:cxn modelId="{0FBEB370-1FFB-EA41-86CD-5EF8C662CCA5}" type="presParOf" srcId="{28508435-1FF1-BB4E-ADB6-5B28DDFB18A3}" destId="{70CD1D32-7ACF-D84E-ABED-FF00F462B647}" srcOrd="7" destOrd="0" presId="urn:microsoft.com/office/officeart/2005/8/layout/vList2"/>
    <dgm:cxn modelId="{E8FE6246-958B-5E4F-9CB1-C0882DFBB0DF}" type="presParOf" srcId="{28508435-1FF1-BB4E-ADB6-5B28DDFB18A3}" destId="{C084F9FB-4FA5-A94F-BD7E-80A34EA490D9}" srcOrd="8" destOrd="0" presId="urn:microsoft.com/office/officeart/2005/8/layout/vList2"/>
    <dgm:cxn modelId="{49CCD289-1CF8-5F41-9680-167FA82F5EC3}" type="presParOf" srcId="{28508435-1FF1-BB4E-ADB6-5B28DDFB18A3}" destId="{83523E57-62BF-7C49-8B82-AD8843C7C1A0}" srcOrd="9" destOrd="0" presId="urn:microsoft.com/office/officeart/2005/8/layout/vList2"/>
    <dgm:cxn modelId="{3379A197-862F-1A43-ACDB-AA1A27C6FF42}" type="presParOf" srcId="{28508435-1FF1-BB4E-ADB6-5B28DDFB18A3}" destId="{2372B0FC-6C49-9344-A6E2-E4C9E49BC32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EED4408-5B22-4256-AB22-5E604C2AE1B2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1AD7DB-416A-4080-AB8E-BAAD83635C62}">
      <dgm:prSet/>
      <dgm:spPr/>
      <dgm:t>
        <a:bodyPr/>
        <a:lstStyle/>
        <a:p>
          <a:r>
            <a:rPr lang="en-US"/>
            <a:t>Si apruebas → NYSED emite licencia RN</a:t>
          </a:r>
        </a:p>
      </dgm:t>
    </dgm:pt>
    <dgm:pt modelId="{5384A300-377C-4BDC-B3E4-8B3E78B3BCBB}" type="parTrans" cxnId="{843CA0B9-A4C8-4C6A-B582-CC328C956BFD}">
      <dgm:prSet/>
      <dgm:spPr/>
      <dgm:t>
        <a:bodyPr/>
        <a:lstStyle/>
        <a:p>
          <a:endParaRPr lang="en-US"/>
        </a:p>
      </dgm:t>
    </dgm:pt>
    <dgm:pt modelId="{80B7BB81-4784-431D-94CA-FF2C0DC8726A}" type="sibTrans" cxnId="{843CA0B9-A4C8-4C6A-B582-CC328C956BFD}">
      <dgm:prSet/>
      <dgm:spPr/>
      <dgm:t>
        <a:bodyPr/>
        <a:lstStyle/>
        <a:p>
          <a:endParaRPr lang="en-US"/>
        </a:p>
      </dgm:t>
    </dgm:pt>
    <dgm:pt modelId="{29221CDF-B1FE-4FC0-AF48-C51A5B3B1EE6}">
      <dgm:prSet/>
      <dgm:spPr/>
      <dgm:t>
        <a:bodyPr/>
        <a:lstStyle/>
        <a:p>
          <a:r>
            <a:rPr lang="en-US"/>
            <a:t>Puedes verificar licencia online</a:t>
          </a:r>
        </a:p>
      </dgm:t>
    </dgm:pt>
    <dgm:pt modelId="{B29DC5C2-E3F5-4CDD-9D46-69417A1710F4}" type="parTrans" cxnId="{8C5C5D82-5876-4DCC-89A5-606F98DADD19}">
      <dgm:prSet/>
      <dgm:spPr/>
      <dgm:t>
        <a:bodyPr/>
        <a:lstStyle/>
        <a:p>
          <a:endParaRPr lang="en-US"/>
        </a:p>
      </dgm:t>
    </dgm:pt>
    <dgm:pt modelId="{169B4ED1-2E31-47FA-9BE3-4A7511E08CF1}" type="sibTrans" cxnId="{8C5C5D82-5876-4DCC-89A5-606F98DADD19}">
      <dgm:prSet/>
      <dgm:spPr/>
      <dgm:t>
        <a:bodyPr/>
        <a:lstStyle/>
        <a:p>
          <a:endParaRPr lang="en-US"/>
        </a:p>
      </dgm:t>
    </dgm:pt>
    <dgm:pt modelId="{9A2E335D-A5DA-42EF-AEAB-2E706865CF7B}">
      <dgm:prSet/>
      <dgm:spPr/>
      <dgm:t>
        <a:bodyPr/>
        <a:lstStyle/>
        <a:p>
          <a:r>
            <a:rPr lang="en-US"/>
            <a:t>Ya puedes trabajar como Registered Nurse</a:t>
          </a:r>
        </a:p>
      </dgm:t>
    </dgm:pt>
    <dgm:pt modelId="{45434237-1429-42E1-ADE9-02CA8B372BCD}" type="parTrans" cxnId="{6692BAB0-A63D-4116-BB68-50C889BA4F1B}">
      <dgm:prSet/>
      <dgm:spPr/>
      <dgm:t>
        <a:bodyPr/>
        <a:lstStyle/>
        <a:p>
          <a:endParaRPr lang="en-US"/>
        </a:p>
      </dgm:t>
    </dgm:pt>
    <dgm:pt modelId="{F3FE8B4D-B724-40B5-85DD-FEF90510B510}" type="sibTrans" cxnId="{6692BAB0-A63D-4116-BB68-50C889BA4F1B}">
      <dgm:prSet/>
      <dgm:spPr/>
      <dgm:t>
        <a:bodyPr/>
        <a:lstStyle/>
        <a:p>
          <a:endParaRPr lang="en-US"/>
        </a:p>
      </dgm:t>
    </dgm:pt>
    <dgm:pt modelId="{5EDBC251-E501-45E5-96B5-51181AB23319}">
      <dgm:prSet/>
      <dgm:spPr/>
      <dgm:t>
        <a:bodyPr/>
        <a:lstStyle/>
        <a:p>
          <a:r>
            <a:rPr lang="en-US" dirty="0" err="1"/>
            <a:t>Puedes</a:t>
          </a:r>
          <a:r>
            <a:rPr lang="en-US" dirty="0"/>
            <a:t> </a:t>
          </a:r>
          <a:r>
            <a:rPr lang="en-US" dirty="0" err="1"/>
            <a:t>aplicar</a:t>
          </a:r>
          <a:r>
            <a:rPr lang="en-US" dirty="0"/>
            <a:t> luego a  MSN, NP o PMHNP</a:t>
          </a:r>
        </a:p>
      </dgm:t>
    </dgm:pt>
    <dgm:pt modelId="{E1F97956-A528-4554-97DD-5B67B9B65D09}" type="parTrans" cxnId="{643B723F-1671-4115-9038-4229464FAF19}">
      <dgm:prSet/>
      <dgm:spPr/>
      <dgm:t>
        <a:bodyPr/>
        <a:lstStyle/>
        <a:p>
          <a:endParaRPr lang="en-US"/>
        </a:p>
      </dgm:t>
    </dgm:pt>
    <dgm:pt modelId="{9304953C-A2A7-4CCA-B29D-2E75AACF95DA}" type="sibTrans" cxnId="{643B723F-1671-4115-9038-4229464FAF19}">
      <dgm:prSet/>
      <dgm:spPr/>
      <dgm:t>
        <a:bodyPr/>
        <a:lstStyle/>
        <a:p>
          <a:endParaRPr lang="en-US"/>
        </a:p>
      </dgm:t>
    </dgm:pt>
    <dgm:pt modelId="{703BF717-8CBC-6147-85F2-E35C83C6FA38}" type="pres">
      <dgm:prSet presAssocID="{6EED4408-5B22-4256-AB22-5E604C2AE1B2}" presName="vert0" presStyleCnt="0">
        <dgm:presLayoutVars>
          <dgm:dir/>
          <dgm:animOne val="branch"/>
          <dgm:animLvl val="lvl"/>
        </dgm:presLayoutVars>
      </dgm:prSet>
      <dgm:spPr/>
    </dgm:pt>
    <dgm:pt modelId="{E205541B-35F0-ED4F-85CE-F7F69CA408A8}" type="pres">
      <dgm:prSet presAssocID="{611AD7DB-416A-4080-AB8E-BAAD83635C62}" presName="thickLine" presStyleLbl="alignNode1" presStyleIdx="0" presStyleCnt="4"/>
      <dgm:spPr/>
    </dgm:pt>
    <dgm:pt modelId="{8393E1BF-75AA-7044-969F-5D1D7AF942AE}" type="pres">
      <dgm:prSet presAssocID="{611AD7DB-416A-4080-AB8E-BAAD83635C62}" presName="horz1" presStyleCnt="0"/>
      <dgm:spPr/>
    </dgm:pt>
    <dgm:pt modelId="{DB6825CD-4CAC-C541-86A7-E3B911F8C754}" type="pres">
      <dgm:prSet presAssocID="{611AD7DB-416A-4080-AB8E-BAAD83635C62}" presName="tx1" presStyleLbl="revTx" presStyleIdx="0" presStyleCnt="4"/>
      <dgm:spPr/>
    </dgm:pt>
    <dgm:pt modelId="{0864E894-AEE7-8547-8E41-F00FA57EC5D8}" type="pres">
      <dgm:prSet presAssocID="{611AD7DB-416A-4080-AB8E-BAAD83635C62}" presName="vert1" presStyleCnt="0"/>
      <dgm:spPr/>
    </dgm:pt>
    <dgm:pt modelId="{E85B8DFE-DB22-4B4A-BF00-73FBCA197C82}" type="pres">
      <dgm:prSet presAssocID="{29221CDF-B1FE-4FC0-AF48-C51A5B3B1EE6}" presName="thickLine" presStyleLbl="alignNode1" presStyleIdx="1" presStyleCnt="4"/>
      <dgm:spPr/>
    </dgm:pt>
    <dgm:pt modelId="{331498A7-5D3F-8447-BB8B-AD2639EE08D3}" type="pres">
      <dgm:prSet presAssocID="{29221CDF-B1FE-4FC0-AF48-C51A5B3B1EE6}" presName="horz1" presStyleCnt="0"/>
      <dgm:spPr/>
    </dgm:pt>
    <dgm:pt modelId="{CACEF47F-F7A0-4347-BB20-3BA7EACA6FF1}" type="pres">
      <dgm:prSet presAssocID="{29221CDF-B1FE-4FC0-AF48-C51A5B3B1EE6}" presName="tx1" presStyleLbl="revTx" presStyleIdx="1" presStyleCnt="4"/>
      <dgm:spPr/>
    </dgm:pt>
    <dgm:pt modelId="{BBF2C988-CD37-5448-B701-2ECB1CD467D9}" type="pres">
      <dgm:prSet presAssocID="{29221CDF-B1FE-4FC0-AF48-C51A5B3B1EE6}" presName="vert1" presStyleCnt="0"/>
      <dgm:spPr/>
    </dgm:pt>
    <dgm:pt modelId="{B3461904-584C-8042-AD59-6C9BFBA19828}" type="pres">
      <dgm:prSet presAssocID="{9A2E335D-A5DA-42EF-AEAB-2E706865CF7B}" presName="thickLine" presStyleLbl="alignNode1" presStyleIdx="2" presStyleCnt="4"/>
      <dgm:spPr/>
    </dgm:pt>
    <dgm:pt modelId="{63B039EB-60B1-3540-AA87-C6ECCB2BA048}" type="pres">
      <dgm:prSet presAssocID="{9A2E335D-A5DA-42EF-AEAB-2E706865CF7B}" presName="horz1" presStyleCnt="0"/>
      <dgm:spPr/>
    </dgm:pt>
    <dgm:pt modelId="{3D9522A7-2F27-554D-B845-C23797D54BB0}" type="pres">
      <dgm:prSet presAssocID="{9A2E335D-A5DA-42EF-AEAB-2E706865CF7B}" presName="tx1" presStyleLbl="revTx" presStyleIdx="2" presStyleCnt="4"/>
      <dgm:spPr/>
    </dgm:pt>
    <dgm:pt modelId="{D45E9558-8934-594B-8CCE-5F5026BEE4BA}" type="pres">
      <dgm:prSet presAssocID="{9A2E335D-A5DA-42EF-AEAB-2E706865CF7B}" presName="vert1" presStyleCnt="0"/>
      <dgm:spPr/>
    </dgm:pt>
    <dgm:pt modelId="{127D63DE-14CD-8B45-A5EA-BCFE1E6C6548}" type="pres">
      <dgm:prSet presAssocID="{5EDBC251-E501-45E5-96B5-51181AB23319}" presName="thickLine" presStyleLbl="alignNode1" presStyleIdx="3" presStyleCnt="4"/>
      <dgm:spPr/>
    </dgm:pt>
    <dgm:pt modelId="{540AD812-5C7A-1240-93AF-56E8F673EA7D}" type="pres">
      <dgm:prSet presAssocID="{5EDBC251-E501-45E5-96B5-51181AB23319}" presName="horz1" presStyleCnt="0"/>
      <dgm:spPr/>
    </dgm:pt>
    <dgm:pt modelId="{914DBB1A-0E15-8E49-A7CE-D726C8A93B8F}" type="pres">
      <dgm:prSet presAssocID="{5EDBC251-E501-45E5-96B5-51181AB23319}" presName="tx1" presStyleLbl="revTx" presStyleIdx="3" presStyleCnt="4"/>
      <dgm:spPr/>
    </dgm:pt>
    <dgm:pt modelId="{AD861810-5D20-734E-8331-E22E9BB0BC56}" type="pres">
      <dgm:prSet presAssocID="{5EDBC251-E501-45E5-96B5-51181AB23319}" presName="vert1" presStyleCnt="0"/>
      <dgm:spPr/>
    </dgm:pt>
  </dgm:ptLst>
  <dgm:cxnLst>
    <dgm:cxn modelId="{353AD507-8D9C-0C4A-8111-DF83FC30FB5C}" type="presOf" srcId="{29221CDF-B1FE-4FC0-AF48-C51A5B3B1EE6}" destId="{CACEF47F-F7A0-4347-BB20-3BA7EACA6FF1}" srcOrd="0" destOrd="0" presId="urn:microsoft.com/office/officeart/2008/layout/LinedList"/>
    <dgm:cxn modelId="{643B723F-1671-4115-9038-4229464FAF19}" srcId="{6EED4408-5B22-4256-AB22-5E604C2AE1B2}" destId="{5EDBC251-E501-45E5-96B5-51181AB23319}" srcOrd="3" destOrd="0" parTransId="{E1F97956-A528-4554-97DD-5B67B9B65D09}" sibTransId="{9304953C-A2A7-4CCA-B29D-2E75AACF95DA}"/>
    <dgm:cxn modelId="{6840ED65-283C-5449-BB60-313800DE5633}" type="presOf" srcId="{5EDBC251-E501-45E5-96B5-51181AB23319}" destId="{914DBB1A-0E15-8E49-A7CE-D726C8A93B8F}" srcOrd="0" destOrd="0" presId="urn:microsoft.com/office/officeart/2008/layout/LinedList"/>
    <dgm:cxn modelId="{8C5C5D82-5876-4DCC-89A5-606F98DADD19}" srcId="{6EED4408-5B22-4256-AB22-5E604C2AE1B2}" destId="{29221CDF-B1FE-4FC0-AF48-C51A5B3B1EE6}" srcOrd="1" destOrd="0" parTransId="{B29DC5C2-E3F5-4CDD-9D46-69417A1710F4}" sibTransId="{169B4ED1-2E31-47FA-9BE3-4A7511E08CF1}"/>
    <dgm:cxn modelId="{B35B6E97-70EA-A04D-A252-C1B54C68BA69}" type="presOf" srcId="{6EED4408-5B22-4256-AB22-5E604C2AE1B2}" destId="{703BF717-8CBC-6147-85F2-E35C83C6FA38}" srcOrd="0" destOrd="0" presId="urn:microsoft.com/office/officeart/2008/layout/LinedList"/>
    <dgm:cxn modelId="{28BFA499-410F-CF4C-8CD2-6F1E2C84AFEE}" type="presOf" srcId="{611AD7DB-416A-4080-AB8E-BAAD83635C62}" destId="{DB6825CD-4CAC-C541-86A7-E3B911F8C754}" srcOrd="0" destOrd="0" presId="urn:microsoft.com/office/officeart/2008/layout/LinedList"/>
    <dgm:cxn modelId="{6692BAB0-A63D-4116-BB68-50C889BA4F1B}" srcId="{6EED4408-5B22-4256-AB22-5E604C2AE1B2}" destId="{9A2E335D-A5DA-42EF-AEAB-2E706865CF7B}" srcOrd="2" destOrd="0" parTransId="{45434237-1429-42E1-ADE9-02CA8B372BCD}" sibTransId="{F3FE8B4D-B724-40B5-85DD-FEF90510B510}"/>
    <dgm:cxn modelId="{843CA0B9-A4C8-4C6A-B582-CC328C956BFD}" srcId="{6EED4408-5B22-4256-AB22-5E604C2AE1B2}" destId="{611AD7DB-416A-4080-AB8E-BAAD83635C62}" srcOrd="0" destOrd="0" parTransId="{5384A300-377C-4BDC-B3E4-8B3E78B3BCBB}" sibTransId="{80B7BB81-4784-431D-94CA-FF2C0DC8726A}"/>
    <dgm:cxn modelId="{111297F2-A359-DC4B-A84C-A03185B4DC3D}" type="presOf" srcId="{9A2E335D-A5DA-42EF-AEAB-2E706865CF7B}" destId="{3D9522A7-2F27-554D-B845-C23797D54BB0}" srcOrd="0" destOrd="0" presId="urn:microsoft.com/office/officeart/2008/layout/LinedList"/>
    <dgm:cxn modelId="{E754E574-3C68-9E48-A7BB-26341C2DBAF4}" type="presParOf" srcId="{703BF717-8CBC-6147-85F2-E35C83C6FA38}" destId="{E205541B-35F0-ED4F-85CE-F7F69CA408A8}" srcOrd="0" destOrd="0" presId="urn:microsoft.com/office/officeart/2008/layout/LinedList"/>
    <dgm:cxn modelId="{689B4F60-7907-A549-8592-C8894EDA5BCC}" type="presParOf" srcId="{703BF717-8CBC-6147-85F2-E35C83C6FA38}" destId="{8393E1BF-75AA-7044-969F-5D1D7AF942AE}" srcOrd="1" destOrd="0" presId="urn:microsoft.com/office/officeart/2008/layout/LinedList"/>
    <dgm:cxn modelId="{1E1B8357-E9D2-D046-A98D-0A176F1FC73E}" type="presParOf" srcId="{8393E1BF-75AA-7044-969F-5D1D7AF942AE}" destId="{DB6825CD-4CAC-C541-86A7-E3B911F8C754}" srcOrd="0" destOrd="0" presId="urn:microsoft.com/office/officeart/2008/layout/LinedList"/>
    <dgm:cxn modelId="{8ECE9C77-55CE-0943-84C2-31949FEE0017}" type="presParOf" srcId="{8393E1BF-75AA-7044-969F-5D1D7AF942AE}" destId="{0864E894-AEE7-8547-8E41-F00FA57EC5D8}" srcOrd="1" destOrd="0" presId="urn:microsoft.com/office/officeart/2008/layout/LinedList"/>
    <dgm:cxn modelId="{97D14230-6668-804D-AAE0-C67F922F23D2}" type="presParOf" srcId="{703BF717-8CBC-6147-85F2-E35C83C6FA38}" destId="{E85B8DFE-DB22-4B4A-BF00-73FBCA197C82}" srcOrd="2" destOrd="0" presId="urn:microsoft.com/office/officeart/2008/layout/LinedList"/>
    <dgm:cxn modelId="{F1B9EAF5-7745-DD4C-8E93-91F0F1390F70}" type="presParOf" srcId="{703BF717-8CBC-6147-85F2-E35C83C6FA38}" destId="{331498A7-5D3F-8447-BB8B-AD2639EE08D3}" srcOrd="3" destOrd="0" presId="urn:microsoft.com/office/officeart/2008/layout/LinedList"/>
    <dgm:cxn modelId="{A805A3DF-412D-6042-AED2-AB176257F591}" type="presParOf" srcId="{331498A7-5D3F-8447-BB8B-AD2639EE08D3}" destId="{CACEF47F-F7A0-4347-BB20-3BA7EACA6FF1}" srcOrd="0" destOrd="0" presId="urn:microsoft.com/office/officeart/2008/layout/LinedList"/>
    <dgm:cxn modelId="{CD1064A2-2103-634D-B4D3-68F136725DA0}" type="presParOf" srcId="{331498A7-5D3F-8447-BB8B-AD2639EE08D3}" destId="{BBF2C988-CD37-5448-B701-2ECB1CD467D9}" srcOrd="1" destOrd="0" presId="urn:microsoft.com/office/officeart/2008/layout/LinedList"/>
    <dgm:cxn modelId="{688E70C8-C821-454C-9E19-22D2BB6F11BF}" type="presParOf" srcId="{703BF717-8CBC-6147-85F2-E35C83C6FA38}" destId="{B3461904-584C-8042-AD59-6C9BFBA19828}" srcOrd="4" destOrd="0" presId="urn:microsoft.com/office/officeart/2008/layout/LinedList"/>
    <dgm:cxn modelId="{40ACF76E-946C-B74D-ABC0-2D725EC6EFD0}" type="presParOf" srcId="{703BF717-8CBC-6147-85F2-E35C83C6FA38}" destId="{63B039EB-60B1-3540-AA87-C6ECCB2BA048}" srcOrd="5" destOrd="0" presId="urn:microsoft.com/office/officeart/2008/layout/LinedList"/>
    <dgm:cxn modelId="{8B4CA624-B915-1C42-BBC9-D7F1C2124F1C}" type="presParOf" srcId="{63B039EB-60B1-3540-AA87-C6ECCB2BA048}" destId="{3D9522A7-2F27-554D-B845-C23797D54BB0}" srcOrd="0" destOrd="0" presId="urn:microsoft.com/office/officeart/2008/layout/LinedList"/>
    <dgm:cxn modelId="{1608CEB2-EC8E-4948-8CF5-35179ED5ED2A}" type="presParOf" srcId="{63B039EB-60B1-3540-AA87-C6ECCB2BA048}" destId="{D45E9558-8934-594B-8CCE-5F5026BEE4BA}" srcOrd="1" destOrd="0" presId="urn:microsoft.com/office/officeart/2008/layout/LinedList"/>
    <dgm:cxn modelId="{80D15301-3066-E241-B46C-088E9AFE25BF}" type="presParOf" srcId="{703BF717-8CBC-6147-85F2-E35C83C6FA38}" destId="{127D63DE-14CD-8B45-A5EA-BCFE1E6C6548}" srcOrd="6" destOrd="0" presId="urn:microsoft.com/office/officeart/2008/layout/LinedList"/>
    <dgm:cxn modelId="{4781DC2A-2991-0C4A-9923-E8089212755A}" type="presParOf" srcId="{703BF717-8CBC-6147-85F2-E35C83C6FA38}" destId="{540AD812-5C7A-1240-93AF-56E8F673EA7D}" srcOrd="7" destOrd="0" presId="urn:microsoft.com/office/officeart/2008/layout/LinedList"/>
    <dgm:cxn modelId="{5A6BD6E1-18A9-E041-80A4-E4FDF4AF7F0F}" type="presParOf" srcId="{540AD812-5C7A-1240-93AF-56E8F673EA7D}" destId="{914DBB1A-0E15-8E49-A7CE-D726C8A93B8F}" srcOrd="0" destOrd="0" presId="urn:microsoft.com/office/officeart/2008/layout/LinedList"/>
    <dgm:cxn modelId="{E99F5FF8-9040-9F49-8BB8-1FCCA7D1BD3B}" type="presParOf" srcId="{540AD812-5C7A-1240-93AF-56E8F673EA7D}" destId="{AD861810-5D20-734E-8331-E22E9BB0BC5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698924B-37B1-4232-868D-5C5E6FAA7CF2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FF26F2A-16A4-42A6-AF2E-DDC20D858732}">
      <dgm:prSet/>
      <dgm:spPr/>
      <dgm:t>
        <a:bodyPr/>
        <a:lstStyle/>
        <a:p>
          <a:r>
            <a:rPr lang="en-US"/>
            <a:t>📝 Crear cuenta en TruMerit</a:t>
          </a:r>
        </a:p>
      </dgm:t>
    </dgm:pt>
    <dgm:pt modelId="{44A93837-6814-4DA0-A421-B6E337E879BE}" type="parTrans" cxnId="{B3B4AA57-14F1-4900-8B08-08F381FF1943}">
      <dgm:prSet/>
      <dgm:spPr/>
      <dgm:t>
        <a:bodyPr/>
        <a:lstStyle/>
        <a:p>
          <a:endParaRPr lang="en-US"/>
        </a:p>
      </dgm:t>
    </dgm:pt>
    <dgm:pt modelId="{041F044C-14C8-47D1-B5E6-97ABE09D7731}" type="sibTrans" cxnId="{B3B4AA57-14F1-4900-8B08-08F381FF1943}">
      <dgm:prSet/>
      <dgm:spPr/>
      <dgm:t>
        <a:bodyPr/>
        <a:lstStyle/>
        <a:p>
          <a:endParaRPr lang="en-US"/>
        </a:p>
      </dgm:t>
    </dgm:pt>
    <dgm:pt modelId="{61CD6733-765C-4D34-AFFC-26D4146B9B60}">
      <dgm:prSet/>
      <dgm:spPr/>
      <dgm:t>
        <a:bodyPr/>
        <a:lstStyle/>
        <a:p>
          <a:r>
            <a:rPr lang="en-US"/>
            <a:t>💳 Pagar CVS New York</a:t>
          </a:r>
        </a:p>
      </dgm:t>
    </dgm:pt>
    <dgm:pt modelId="{62C0E9FD-3D09-4ECF-BB79-10E64822F442}" type="parTrans" cxnId="{FBE06E05-B0E8-4AF0-B2EA-B652363F622A}">
      <dgm:prSet/>
      <dgm:spPr/>
      <dgm:t>
        <a:bodyPr/>
        <a:lstStyle/>
        <a:p>
          <a:endParaRPr lang="en-US"/>
        </a:p>
      </dgm:t>
    </dgm:pt>
    <dgm:pt modelId="{3E7352AE-DCE4-4763-A9EF-54343BC3C24E}" type="sibTrans" cxnId="{FBE06E05-B0E8-4AF0-B2EA-B652363F622A}">
      <dgm:prSet/>
      <dgm:spPr/>
      <dgm:t>
        <a:bodyPr/>
        <a:lstStyle/>
        <a:p>
          <a:endParaRPr lang="en-US"/>
        </a:p>
      </dgm:t>
    </dgm:pt>
    <dgm:pt modelId="{8B117B5B-2BFA-4F31-B2C4-E5DE473BECCB}">
      <dgm:prSet/>
      <dgm:spPr/>
      <dgm:t>
        <a:bodyPr/>
        <a:lstStyle/>
        <a:p>
          <a:r>
            <a:rPr lang="en-US"/>
            <a:t>📄 Enviar documentos</a:t>
          </a:r>
        </a:p>
      </dgm:t>
    </dgm:pt>
    <dgm:pt modelId="{69F06BB9-C4AF-4E26-A540-94E33B76A1A1}" type="parTrans" cxnId="{0AB34E66-11D6-4C49-9208-59BD1BFA7F25}">
      <dgm:prSet/>
      <dgm:spPr/>
      <dgm:t>
        <a:bodyPr/>
        <a:lstStyle/>
        <a:p>
          <a:endParaRPr lang="en-US"/>
        </a:p>
      </dgm:t>
    </dgm:pt>
    <dgm:pt modelId="{5D298A12-127A-4B60-9A2D-5BCD4CD84A19}" type="sibTrans" cxnId="{0AB34E66-11D6-4C49-9208-59BD1BFA7F25}">
      <dgm:prSet/>
      <dgm:spPr/>
      <dgm:t>
        <a:bodyPr/>
        <a:lstStyle/>
        <a:p>
          <a:endParaRPr lang="en-US"/>
        </a:p>
      </dgm:t>
    </dgm:pt>
    <dgm:pt modelId="{089B9AE7-FA42-4CCE-B664-6917D5E3CC28}">
      <dgm:prSet/>
      <dgm:spPr/>
      <dgm:t>
        <a:bodyPr/>
        <a:lstStyle/>
        <a:p>
          <a:r>
            <a:rPr lang="en-US"/>
            <a:t>🎓 Validación de universidad</a:t>
          </a:r>
        </a:p>
      </dgm:t>
    </dgm:pt>
    <dgm:pt modelId="{804F10C4-C540-48D9-97C4-C1833A405FF6}" type="parTrans" cxnId="{74CAE44F-49C4-4642-8F4B-204DAE0269DA}">
      <dgm:prSet/>
      <dgm:spPr/>
      <dgm:t>
        <a:bodyPr/>
        <a:lstStyle/>
        <a:p>
          <a:endParaRPr lang="en-US"/>
        </a:p>
      </dgm:t>
    </dgm:pt>
    <dgm:pt modelId="{F9468E5B-5D9F-40C1-AD4A-8DF9EA31A7C6}" type="sibTrans" cxnId="{74CAE44F-49C4-4642-8F4B-204DAE0269DA}">
      <dgm:prSet/>
      <dgm:spPr/>
      <dgm:t>
        <a:bodyPr/>
        <a:lstStyle/>
        <a:p>
          <a:endParaRPr lang="en-US"/>
        </a:p>
      </dgm:t>
    </dgm:pt>
    <dgm:pt modelId="{461D399C-AE89-4A31-A2A8-B48922EF7F5A}">
      <dgm:prSet/>
      <dgm:spPr/>
      <dgm:t>
        <a:bodyPr/>
        <a:lstStyle/>
        <a:p>
          <a:r>
            <a:rPr lang="en-US"/>
            <a:t>✅ Validación de licencia</a:t>
          </a:r>
        </a:p>
      </dgm:t>
    </dgm:pt>
    <dgm:pt modelId="{4805A5ED-C867-41CA-B930-77B43E8B221A}" type="parTrans" cxnId="{95CC5EF4-98C1-47C5-AE66-11050D59548D}">
      <dgm:prSet/>
      <dgm:spPr/>
      <dgm:t>
        <a:bodyPr/>
        <a:lstStyle/>
        <a:p>
          <a:endParaRPr lang="en-US"/>
        </a:p>
      </dgm:t>
    </dgm:pt>
    <dgm:pt modelId="{40E8C39A-A209-411E-87BD-9FBC4D0A3CD3}" type="sibTrans" cxnId="{95CC5EF4-98C1-47C5-AE66-11050D59548D}">
      <dgm:prSet/>
      <dgm:spPr/>
      <dgm:t>
        <a:bodyPr/>
        <a:lstStyle/>
        <a:p>
          <a:endParaRPr lang="en-US"/>
        </a:p>
      </dgm:t>
    </dgm:pt>
    <dgm:pt modelId="{B43DC5E9-4889-4821-BA20-02DFE793DFD6}">
      <dgm:prSet/>
      <dgm:spPr/>
      <dgm:t>
        <a:bodyPr/>
        <a:lstStyle/>
        <a:p>
          <a:r>
            <a:rPr lang="en-US"/>
            <a:t>📤 CVS Report enviado a NYSED</a:t>
          </a:r>
        </a:p>
      </dgm:t>
    </dgm:pt>
    <dgm:pt modelId="{7489DF20-CA69-429D-A928-965BFC65D9FF}" type="parTrans" cxnId="{1E2A179A-0143-44B9-9F4E-4BC002408807}">
      <dgm:prSet/>
      <dgm:spPr/>
      <dgm:t>
        <a:bodyPr/>
        <a:lstStyle/>
        <a:p>
          <a:endParaRPr lang="en-US"/>
        </a:p>
      </dgm:t>
    </dgm:pt>
    <dgm:pt modelId="{7D7F79A3-50EA-45D4-A2D7-4B970ECE9298}" type="sibTrans" cxnId="{1E2A179A-0143-44B9-9F4E-4BC002408807}">
      <dgm:prSet/>
      <dgm:spPr/>
      <dgm:t>
        <a:bodyPr/>
        <a:lstStyle/>
        <a:p>
          <a:endParaRPr lang="en-US"/>
        </a:p>
      </dgm:t>
    </dgm:pt>
    <dgm:pt modelId="{88758079-356B-49D8-BB7C-2B6EF7D3AAAB}">
      <dgm:prSet/>
      <dgm:spPr/>
      <dgm:t>
        <a:bodyPr/>
        <a:lstStyle/>
        <a:p>
          <a:r>
            <a:rPr lang="en-US"/>
            <a:t>🏛️ Aplicar al NYSED</a:t>
          </a:r>
        </a:p>
      </dgm:t>
    </dgm:pt>
    <dgm:pt modelId="{5D16FDE1-3B4C-46B7-BED3-57E186B58DCE}" type="parTrans" cxnId="{4A92EC08-A074-44DE-B668-F7B6808F607A}">
      <dgm:prSet/>
      <dgm:spPr/>
      <dgm:t>
        <a:bodyPr/>
        <a:lstStyle/>
        <a:p>
          <a:endParaRPr lang="en-US"/>
        </a:p>
      </dgm:t>
    </dgm:pt>
    <dgm:pt modelId="{22CABD6C-A494-455D-8C81-9AE794C747B1}" type="sibTrans" cxnId="{4A92EC08-A074-44DE-B668-F7B6808F607A}">
      <dgm:prSet/>
      <dgm:spPr/>
      <dgm:t>
        <a:bodyPr/>
        <a:lstStyle/>
        <a:p>
          <a:endParaRPr lang="en-US"/>
        </a:p>
      </dgm:t>
    </dgm:pt>
    <dgm:pt modelId="{010FF9DB-25EF-4B05-8A81-4AB531994815}">
      <dgm:prSet/>
      <dgm:spPr/>
      <dgm:t>
        <a:bodyPr/>
        <a:lstStyle/>
        <a:p>
          <a:r>
            <a:rPr lang="en-US"/>
            <a:t>📚 Cursos requeridos</a:t>
          </a:r>
        </a:p>
      </dgm:t>
    </dgm:pt>
    <dgm:pt modelId="{18FE23CF-E33C-4AB7-AECB-03A0FD6B33AA}" type="parTrans" cxnId="{62939EA7-126B-4939-8586-BF4ED4C544ED}">
      <dgm:prSet/>
      <dgm:spPr/>
      <dgm:t>
        <a:bodyPr/>
        <a:lstStyle/>
        <a:p>
          <a:endParaRPr lang="en-US"/>
        </a:p>
      </dgm:t>
    </dgm:pt>
    <dgm:pt modelId="{AC3DCD7D-F019-468B-81D5-F9FC389A827A}" type="sibTrans" cxnId="{62939EA7-126B-4939-8586-BF4ED4C544ED}">
      <dgm:prSet/>
      <dgm:spPr/>
      <dgm:t>
        <a:bodyPr/>
        <a:lstStyle/>
        <a:p>
          <a:endParaRPr lang="en-US"/>
        </a:p>
      </dgm:t>
    </dgm:pt>
    <dgm:pt modelId="{2C6A35E4-A5A3-42B5-9197-8B75E353F61C}">
      <dgm:prSet/>
      <dgm:spPr/>
      <dgm:t>
        <a:bodyPr/>
        <a:lstStyle/>
        <a:p>
          <a:r>
            <a:rPr lang="en-US"/>
            <a:t>📧 Recibir ATT</a:t>
          </a:r>
        </a:p>
      </dgm:t>
    </dgm:pt>
    <dgm:pt modelId="{ADC976C6-9D22-408E-AE75-C4CF26EA97BB}" type="parTrans" cxnId="{1C25ACA0-7814-4F22-9925-7992A398902A}">
      <dgm:prSet/>
      <dgm:spPr/>
      <dgm:t>
        <a:bodyPr/>
        <a:lstStyle/>
        <a:p>
          <a:endParaRPr lang="en-US"/>
        </a:p>
      </dgm:t>
    </dgm:pt>
    <dgm:pt modelId="{8B6CD54C-1E57-4F3D-82F5-95B725D4B994}" type="sibTrans" cxnId="{1C25ACA0-7814-4F22-9925-7992A398902A}">
      <dgm:prSet/>
      <dgm:spPr/>
      <dgm:t>
        <a:bodyPr/>
        <a:lstStyle/>
        <a:p>
          <a:endParaRPr lang="en-US"/>
        </a:p>
      </dgm:t>
    </dgm:pt>
    <dgm:pt modelId="{8F3D225C-11D1-4D05-966B-E37877472EBA}">
      <dgm:prSet/>
      <dgm:spPr/>
      <dgm:t>
        <a:bodyPr/>
        <a:lstStyle/>
        <a:p>
          <a:r>
            <a:rPr lang="en-US"/>
            <a:t>🖥️ Presentar NCLEX</a:t>
          </a:r>
        </a:p>
      </dgm:t>
    </dgm:pt>
    <dgm:pt modelId="{55238102-AAB3-4CE5-B272-7EE661F21766}" type="parTrans" cxnId="{D64F14A9-9DBB-4BA9-8C82-F4ABEB76E2AA}">
      <dgm:prSet/>
      <dgm:spPr/>
      <dgm:t>
        <a:bodyPr/>
        <a:lstStyle/>
        <a:p>
          <a:endParaRPr lang="en-US"/>
        </a:p>
      </dgm:t>
    </dgm:pt>
    <dgm:pt modelId="{431056E4-C145-4250-94A8-EDE1188B448C}" type="sibTrans" cxnId="{D64F14A9-9DBB-4BA9-8C82-F4ABEB76E2AA}">
      <dgm:prSet/>
      <dgm:spPr/>
      <dgm:t>
        <a:bodyPr/>
        <a:lstStyle/>
        <a:p>
          <a:endParaRPr lang="en-US"/>
        </a:p>
      </dgm:t>
    </dgm:pt>
    <dgm:pt modelId="{72CDAE06-8661-449D-A16F-208CD0305F20}">
      <dgm:prSet/>
      <dgm:spPr/>
      <dgm:t>
        <a:bodyPr/>
        <a:lstStyle/>
        <a:p>
          <a:r>
            <a:rPr lang="en-US"/>
            <a:t>🎉 Obtener licencia RN</a:t>
          </a:r>
        </a:p>
      </dgm:t>
    </dgm:pt>
    <dgm:pt modelId="{02272E43-8058-49C8-82CD-D34BB71AB63B}" type="parTrans" cxnId="{C379698F-8380-4D24-ACB9-3B6A3E0E7D8A}">
      <dgm:prSet/>
      <dgm:spPr/>
      <dgm:t>
        <a:bodyPr/>
        <a:lstStyle/>
        <a:p>
          <a:endParaRPr lang="en-US"/>
        </a:p>
      </dgm:t>
    </dgm:pt>
    <dgm:pt modelId="{72CFB8D6-3043-4EC5-ACBF-4AFDA529FE38}" type="sibTrans" cxnId="{C379698F-8380-4D24-ACB9-3B6A3E0E7D8A}">
      <dgm:prSet/>
      <dgm:spPr/>
      <dgm:t>
        <a:bodyPr/>
        <a:lstStyle/>
        <a:p>
          <a:endParaRPr lang="en-US"/>
        </a:p>
      </dgm:t>
    </dgm:pt>
    <dgm:pt modelId="{C8F10022-927D-744D-9729-0DB9F30AF6C8}" type="pres">
      <dgm:prSet presAssocID="{6698924B-37B1-4232-868D-5C5E6FAA7CF2}" presName="diagram" presStyleCnt="0">
        <dgm:presLayoutVars>
          <dgm:dir/>
          <dgm:resizeHandles val="exact"/>
        </dgm:presLayoutVars>
      </dgm:prSet>
      <dgm:spPr/>
    </dgm:pt>
    <dgm:pt modelId="{B5F87C87-D576-4F4B-8F0D-4982047868E5}" type="pres">
      <dgm:prSet presAssocID="{5FF26F2A-16A4-42A6-AF2E-DDC20D858732}" presName="node" presStyleLbl="node1" presStyleIdx="0" presStyleCnt="11">
        <dgm:presLayoutVars>
          <dgm:bulletEnabled val="1"/>
        </dgm:presLayoutVars>
      </dgm:prSet>
      <dgm:spPr/>
    </dgm:pt>
    <dgm:pt modelId="{803D2693-50AE-464B-8754-8602B15431DA}" type="pres">
      <dgm:prSet presAssocID="{041F044C-14C8-47D1-B5E6-97ABE09D7731}" presName="sibTrans" presStyleCnt="0"/>
      <dgm:spPr/>
    </dgm:pt>
    <dgm:pt modelId="{AB93FA0C-F376-1545-8D53-A6269D842555}" type="pres">
      <dgm:prSet presAssocID="{61CD6733-765C-4D34-AFFC-26D4146B9B60}" presName="node" presStyleLbl="node1" presStyleIdx="1" presStyleCnt="11">
        <dgm:presLayoutVars>
          <dgm:bulletEnabled val="1"/>
        </dgm:presLayoutVars>
      </dgm:prSet>
      <dgm:spPr/>
    </dgm:pt>
    <dgm:pt modelId="{E1700D4C-4C3D-C442-BEF5-4423209FCD0C}" type="pres">
      <dgm:prSet presAssocID="{3E7352AE-DCE4-4763-A9EF-54343BC3C24E}" presName="sibTrans" presStyleCnt="0"/>
      <dgm:spPr/>
    </dgm:pt>
    <dgm:pt modelId="{C886EC2C-73A2-4446-A758-957CDEC4B612}" type="pres">
      <dgm:prSet presAssocID="{8B117B5B-2BFA-4F31-B2C4-E5DE473BECCB}" presName="node" presStyleLbl="node1" presStyleIdx="2" presStyleCnt="11">
        <dgm:presLayoutVars>
          <dgm:bulletEnabled val="1"/>
        </dgm:presLayoutVars>
      </dgm:prSet>
      <dgm:spPr/>
    </dgm:pt>
    <dgm:pt modelId="{1D4123E2-5D42-C04D-827D-C32DF26992E3}" type="pres">
      <dgm:prSet presAssocID="{5D298A12-127A-4B60-9A2D-5BCD4CD84A19}" presName="sibTrans" presStyleCnt="0"/>
      <dgm:spPr/>
    </dgm:pt>
    <dgm:pt modelId="{501E7DCB-4BA8-EF45-932E-7CD53F77E931}" type="pres">
      <dgm:prSet presAssocID="{089B9AE7-FA42-4CCE-B664-6917D5E3CC28}" presName="node" presStyleLbl="node1" presStyleIdx="3" presStyleCnt="11">
        <dgm:presLayoutVars>
          <dgm:bulletEnabled val="1"/>
        </dgm:presLayoutVars>
      </dgm:prSet>
      <dgm:spPr/>
    </dgm:pt>
    <dgm:pt modelId="{25F27D54-05C8-B64A-AE93-8EBBE8143C16}" type="pres">
      <dgm:prSet presAssocID="{F9468E5B-5D9F-40C1-AD4A-8DF9EA31A7C6}" presName="sibTrans" presStyleCnt="0"/>
      <dgm:spPr/>
    </dgm:pt>
    <dgm:pt modelId="{B68E06F0-5422-3A46-AAA0-CDE12B816A04}" type="pres">
      <dgm:prSet presAssocID="{461D399C-AE89-4A31-A2A8-B48922EF7F5A}" presName="node" presStyleLbl="node1" presStyleIdx="4" presStyleCnt="11">
        <dgm:presLayoutVars>
          <dgm:bulletEnabled val="1"/>
        </dgm:presLayoutVars>
      </dgm:prSet>
      <dgm:spPr/>
    </dgm:pt>
    <dgm:pt modelId="{584FC65D-D49A-AA4F-AC21-80D7A1AB4F36}" type="pres">
      <dgm:prSet presAssocID="{40E8C39A-A209-411E-87BD-9FBC4D0A3CD3}" presName="sibTrans" presStyleCnt="0"/>
      <dgm:spPr/>
    </dgm:pt>
    <dgm:pt modelId="{4829EAF1-3408-0246-AB84-BB6E98D18962}" type="pres">
      <dgm:prSet presAssocID="{B43DC5E9-4889-4821-BA20-02DFE793DFD6}" presName="node" presStyleLbl="node1" presStyleIdx="5" presStyleCnt="11">
        <dgm:presLayoutVars>
          <dgm:bulletEnabled val="1"/>
        </dgm:presLayoutVars>
      </dgm:prSet>
      <dgm:spPr/>
    </dgm:pt>
    <dgm:pt modelId="{37BEC180-E3DD-6D49-B9A5-C6C0059D5F31}" type="pres">
      <dgm:prSet presAssocID="{7D7F79A3-50EA-45D4-A2D7-4B970ECE9298}" presName="sibTrans" presStyleCnt="0"/>
      <dgm:spPr/>
    </dgm:pt>
    <dgm:pt modelId="{834A3B38-FE21-A745-8B9C-DF5A5C12E8BD}" type="pres">
      <dgm:prSet presAssocID="{88758079-356B-49D8-BB7C-2B6EF7D3AAAB}" presName="node" presStyleLbl="node1" presStyleIdx="6" presStyleCnt="11">
        <dgm:presLayoutVars>
          <dgm:bulletEnabled val="1"/>
        </dgm:presLayoutVars>
      </dgm:prSet>
      <dgm:spPr/>
    </dgm:pt>
    <dgm:pt modelId="{ACC5C64A-5728-D84D-A240-C16DC6BBC8BA}" type="pres">
      <dgm:prSet presAssocID="{22CABD6C-A494-455D-8C81-9AE794C747B1}" presName="sibTrans" presStyleCnt="0"/>
      <dgm:spPr/>
    </dgm:pt>
    <dgm:pt modelId="{78603F2B-6EB2-FF43-BF27-BCE60281AA15}" type="pres">
      <dgm:prSet presAssocID="{010FF9DB-25EF-4B05-8A81-4AB531994815}" presName="node" presStyleLbl="node1" presStyleIdx="7" presStyleCnt="11">
        <dgm:presLayoutVars>
          <dgm:bulletEnabled val="1"/>
        </dgm:presLayoutVars>
      </dgm:prSet>
      <dgm:spPr/>
    </dgm:pt>
    <dgm:pt modelId="{C804ADE4-57DE-364F-AD1C-7E1A0CD6281C}" type="pres">
      <dgm:prSet presAssocID="{AC3DCD7D-F019-468B-81D5-F9FC389A827A}" presName="sibTrans" presStyleCnt="0"/>
      <dgm:spPr/>
    </dgm:pt>
    <dgm:pt modelId="{01217B14-F312-A84A-8581-9B38EDC5F305}" type="pres">
      <dgm:prSet presAssocID="{2C6A35E4-A5A3-42B5-9197-8B75E353F61C}" presName="node" presStyleLbl="node1" presStyleIdx="8" presStyleCnt="11">
        <dgm:presLayoutVars>
          <dgm:bulletEnabled val="1"/>
        </dgm:presLayoutVars>
      </dgm:prSet>
      <dgm:spPr/>
    </dgm:pt>
    <dgm:pt modelId="{FEE8E23D-610F-9949-A203-071B91958A17}" type="pres">
      <dgm:prSet presAssocID="{8B6CD54C-1E57-4F3D-82F5-95B725D4B994}" presName="sibTrans" presStyleCnt="0"/>
      <dgm:spPr/>
    </dgm:pt>
    <dgm:pt modelId="{FBBCBC64-A502-3F4F-A6F9-74DEA37F0CB8}" type="pres">
      <dgm:prSet presAssocID="{8F3D225C-11D1-4D05-966B-E37877472EBA}" presName="node" presStyleLbl="node1" presStyleIdx="9" presStyleCnt="11">
        <dgm:presLayoutVars>
          <dgm:bulletEnabled val="1"/>
        </dgm:presLayoutVars>
      </dgm:prSet>
      <dgm:spPr/>
    </dgm:pt>
    <dgm:pt modelId="{BCF0D1F2-2F1B-4F4D-AACF-26FBF1965A3E}" type="pres">
      <dgm:prSet presAssocID="{431056E4-C145-4250-94A8-EDE1188B448C}" presName="sibTrans" presStyleCnt="0"/>
      <dgm:spPr/>
    </dgm:pt>
    <dgm:pt modelId="{5D3AC7D8-C302-8345-AE68-8B48A2998B36}" type="pres">
      <dgm:prSet presAssocID="{72CDAE06-8661-449D-A16F-208CD0305F20}" presName="node" presStyleLbl="node1" presStyleIdx="10" presStyleCnt="11">
        <dgm:presLayoutVars>
          <dgm:bulletEnabled val="1"/>
        </dgm:presLayoutVars>
      </dgm:prSet>
      <dgm:spPr/>
    </dgm:pt>
  </dgm:ptLst>
  <dgm:cxnLst>
    <dgm:cxn modelId="{A305CF00-85D0-154E-BA93-F1EFCCEA5C9A}" type="presOf" srcId="{5FF26F2A-16A4-42A6-AF2E-DDC20D858732}" destId="{B5F87C87-D576-4F4B-8F0D-4982047868E5}" srcOrd="0" destOrd="0" presId="urn:microsoft.com/office/officeart/2005/8/layout/default"/>
    <dgm:cxn modelId="{FBE06E05-B0E8-4AF0-B2EA-B652363F622A}" srcId="{6698924B-37B1-4232-868D-5C5E6FAA7CF2}" destId="{61CD6733-765C-4D34-AFFC-26D4146B9B60}" srcOrd="1" destOrd="0" parTransId="{62C0E9FD-3D09-4ECF-BB79-10E64822F442}" sibTransId="{3E7352AE-DCE4-4763-A9EF-54343BC3C24E}"/>
    <dgm:cxn modelId="{4A92EC08-A074-44DE-B668-F7B6808F607A}" srcId="{6698924B-37B1-4232-868D-5C5E6FAA7CF2}" destId="{88758079-356B-49D8-BB7C-2B6EF7D3AAAB}" srcOrd="6" destOrd="0" parTransId="{5D16FDE1-3B4C-46B7-BED3-57E186B58DCE}" sibTransId="{22CABD6C-A494-455D-8C81-9AE794C747B1}"/>
    <dgm:cxn modelId="{D716C70C-1C43-534C-91BB-899DF4EA0FC0}" type="presOf" srcId="{88758079-356B-49D8-BB7C-2B6EF7D3AAAB}" destId="{834A3B38-FE21-A745-8B9C-DF5A5C12E8BD}" srcOrd="0" destOrd="0" presId="urn:microsoft.com/office/officeart/2005/8/layout/default"/>
    <dgm:cxn modelId="{5F2F6F1D-691B-5946-B584-41381275AF41}" type="presOf" srcId="{8B117B5B-2BFA-4F31-B2C4-E5DE473BECCB}" destId="{C886EC2C-73A2-4446-A758-957CDEC4B612}" srcOrd="0" destOrd="0" presId="urn:microsoft.com/office/officeart/2005/8/layout/default"/>
    <dgm:cxn modelId="{1EAC1D29-5FCC-A640-9E5E-56AFC9619DF8}" type="presOf" srcId="{72CDAE06-8661-449D-A16F-208CD0305F20}" destId="{5D3AC7D8-C302-8345-AE68-8B48A2998B36}" srcOrd="0" destOrd="0" presId="urn:microsoft.com/office/officeart/2005/8/layout/default"/>
    <dgm:cxn modelId="{74CAE44F-49C4-4642-8F4B-204DAE0269DA}" srcId="{6698924B-37B1-4232-868D-5C5E6FAA7CF2}" destId="{089B9AE7-FA42-4CCE-B664-6917D5E3CC28}" srcOrd="3" destOrd="0" parTransId="{804F10C4-C540-48D9-97C4-C1833A405FF6}" sibTransId="{F9468E5B-5D9F-40C1-AD4A-8DF9EA31A7C6}"/>
    <dgm:cxn modelId="{B3B4AA57-14F1-4900-8B08-08F381FF1943}" srcId="{6698924B-37B1-4232-868D-5C5E6FAA7CF2}" destId="{5FF26F2A-16A4-42A6-AF2E-DDC20D858732}" srcOrd="0" destOrd="0" parTransId="{44A93837-6814-4DA0-A421-B6E337E879BE}" sibTransId="{041F044C-14C8-47D1-B5E6-97ABE09D7731}"/>
    <dgm:cxn modelId="{0AB34E66-11D6-4C49-9208-59BD1BFA7F25}" srcId="{6698924B-37B1-4232-868D-5C5E6FAA7CF2}" destId="{8B117B5B-2BFA-4F31-B2C4-E5DE473BECCB}" srcOrd="2" destOrd="0" parTransId="{69F06BB9-C4AF-4E26-A540-94E33B76A1A1}" sibTransId="{5D298A12-127A-4B60-9A2D-5BCD4CD84A19}"/>
    <dgm:cxn modelId="{1F347D74-8E67-4C4A-87A3-34347CB8CD32}" type="presOf" srcId="{2C6A35E4-A5A3-42B5-9197-8B75E353F61C}" destId="{01217B14-F312-A84A-8581-9B38EDC5F305}" srcOrd="0" destOrd="0" presId="urn:microsoft.com/office/officeart/2005/8/layout/default"/>
    <dgm:cxn modelId="{C379698F-8380-4D24-ACB9-3B6A3E0E7D8A}" srcId="{6698924B-37B1-4232-868D-5C5E6FAA7CF2}" destId="{72CDAE06-8661-449D-A16F-208CD0305F20}" srcOrd="10" destOrd="0" parTransId="{02272E43-8058-49C8-82CD-D34BB71AB63B}" sibTransId="{72CFB8D6-3043-4EC5-ACBF-4AFDA529FE38}"/>
    <dgm:cxn modelId="{1E2A179A-0143-44B9-9F4E-4BC002408807}" srcId="{6698924B-37B1-4232-868D-5C5E6FAA7CF2}" destId="{B43DC5E9-4889-4821-BA20-02DFE793DFD6}" srcOrd="5" destOrd="0" parTransId="{7489DF20-CA69-429D-A928-965BFC65D9FF}" sibTransId="{7D7F79A3-50EA-45D4-A2D7-4B970ECE9298}"/>
    <dgm:cxn modelId="{1C25ACA0-7814-4F22-9925-7992A398902A}" srcId="{6698924B-37B1-4232-868D-5C5E6FAA7CF2}" destId="{2C6A35E4-A5A3-42B5-9197-8B75E353F61C}" srcOrd="8" destOrd="0" parTransId="{ADC976C6-9D22-408E-AE75-C4CF26EA97BB}" sibTransId="{8B6CD54C-1E57-4F3D-82F5-95B725D4B994}"/>
    <dgm:cxn modelId="{363D83A4-2960-A64E-BA62-3FD50B072CC9}" type="presOf" srcId="{461D399C-AE89-4A31-A2A8-B48922EF7F5A}" destId="{B68E06F0-5422-3A46-AAA0-CDE12B816A04}" srcOrd="0" destOrd="0" presId="urn:microsoft.com/office/officeart/2005/8/layout/default"/>
    <dgm:cxn modelId="{6EF0C7A5-BE8F-2544-93AE-9AB094F346E5}" type="presOf" srcId="{010FF9DB-25EF-4B05-8A81-4AB531994815}" destId="{78603F2B-6EB2-FF43-BF27-BCE60281AA15}" srcOrd="0" destOrd="0" presId="urn:microsoft.com/office/officeart/2005/8/layout/default"/>
    <dgm:cxn modelId="{62939EA7-126B-4939-8586-BF4ED4C544ED}" srcId="{6698924B-37B1-4232-868D-5C5E6FAA7CF2}" destId="{010FF9DB-25EF-4B05-8A81-4AB531994815}" srcOrd="7" destOrd="0" parTransId="{18FE23CF-E33C-4AB7-AECB-03A0FD6B33AA}" sibTransId="{AC3DCD7D-F019-468B-81D5-F9FC389A827A}"/>
    <dgm:cxn modelId="{D64F14A9-9DBB-4BA9-8C82-F4ABEB76E2AA}" srcId="{6698924B-37B1-4232-868D-5C5E6FAA7CF2}" destId="{8F3D225C-11D1-4D05-966B-E37877472EBA}" srcOrd="9" destOrd="0" parTransId="{55238102-AAB3-4CE5-B272-7EE661F21766}" sibTransId="{431056E4-C145-4250-94A8-EDE1188B448C}"/>
    <dgm:cxn modelId="{BFE94CC2-9A7B-AC4F-8DAB-8CA2F99C70A9}" type="presOf" srcId="{61CD6733-765C-4D34-AFFC-26D4146B9B60}" destId="{AB93FA0C-F376-1545-8D53-A6269D842555}" srcOrd="0" destOrd="0" presId="urn:microsoft.com/office/officeart/2005/8/layout/default"/>
    <dgm:cxn modelId="{505592C8-2DDC-284B-B221-6955E3F18AAB}" type="presOf" srcId="{089B9AE7-FA42-4CCE-B664-6917D5E3CC28}" destId="{501E7DCB-4BA8-EF45-932E-7CD53F77E931}" srcOrd="0" destOrd="0" presId="urn:microsoft.com/office/officeart/2005/8/layout/default"/>
    <dgm:cxn modelId="{B59543E3-392B-AE4A-A6F7-A0F079056307}" type="presOf" srcId="{B43DC5E9-4889-4821-BA20-02DFE793DFD6}" destId="{4829EAF1-3408-0246-AB84-BB6E98D18962}" srcOrd="0" destOrd="0" presId="urn:microsoft.com/office/officeart/2005/8/layout/default"/>
    <dgm:cxn modelId="{066307EF-3C34-ED45-A346-E42CC248243E}" type="presOf" srcId="{8F3D225C-11D1-4D05-966B-E37877472EBA}" destId="{FBBCBC64-A502-3F4F-A6F9-74DEA37F0CB8}" srcOrd="0" destOrd="0" presId="urn:microsoft.com/office/officeart/2005/8/layout/default"/>
    <dgm:cxn modelId="{0D9268F2-EEBD-8C4B-A84A-E95553F4A502}" type="presOf" srcId="{6698924B-37B1-4232-868D-5C5E6FAA7CF2}" destId="{C8F10022-927D-744D-9729-0DB9F30AF6C8}" srcOrd="0" destOrd="0" presId="urn:microsoft.com/office/officeart/2005/8/layout/default"/>
    <dgm:cxn modelId="{95CC5EF4-98C1-47C5-AE66-11050D59548D}" srcId="{6698924B-37B1-4232-868D-5C5E6FAA7CF2}" destId="{461D399C-AE89-4A31-A2A8-B48922EF7F5A}" srcOrd="4" destOrd="0" parTransId="{4805A5ED-C867-41CA-B930-77B43E8B221A}" sibTransId="{40E8C39A-A209-411E-87BD-9FBC4D0A3CD3}"/>
    <dgm:cxn modelId="{F79EF0CE-E710-C94A-827F-424FF66D2DA7}" type="presParOf" srcId="{C8F10022-927D-744D-9729-0DB9F30AF6C8}" destId="{B5F87C87-D576-4F4B-8F0D-4982047868E5}" srcOrd="0" destOrd="0" presId="urn:microsoft.com/office/officeart/2005/8/layout/default"/>
    <dgm:cxn modelId="{43334760-89BB-2A48-BEDD-20419B95493E}" type="presParOf" srcId="{C8F10022-927D-744D-9729-0DB9F30AF6C8}" destId="{803D2693-50AE-464B-8754-8602B15431DA}" srcOrd="1" destOrd="0" presId="urn:microsoft.com/office/officeart/2005/8/layout/default"/>
    <dgm:cxn modelId="{3EBC195E-8953-0444-8467-E19C140AADA1}" type="presParOf" srcId="{C8F10022-927D-744D-9729-0DB9F30AF6C8}" destId="{AB93FA0C-F376-1545-8D53-A6269D842555}" srcOrd="2" destOrd="0" presId="urn:microsoft.com/office/officeart/2005/8/layout/default"/>
    <dgm:cxn modelId="{60B422CC-CFF4-914B-9F17-8E5F025F61A4}" type="presParOf" srcId="{C8F10022-927D-744D-9729-0DB9F30AF6C8}" destId="{E1700D4C-4C3D-C442-BEF5-4423209FCD0C}" srcOrd="3" destOrd="0" presId="urn:microsoft.com/office/officeart/2005/8/layout/default"/>
    <dgm:cxn modelId="{053DFD78-4E24-6740-B92D-ED2D3A1B9B21}" type="presParOf" srcId="{C8F10022-927D-744D-9729-0DB9F30AF6C8}" destId="{C886EC2C-73A2-4446-A758-957CDEC4B612}" srcOrd="4" destOrd="0" presId="urn:microsoft.com/office/officeart/2005/8/layout/default"/>
    <dgm:cxn modelId="{A1BF9286-F6AF-AE46-84C9-B88E064CE646}" type="presParOf" srcId="{C8F10022-927D-744D-9729-0DB9F30AF6C8}" destId="{1D4123E2-5D42-C04D-827D-C32DF26992E3}" srcOrd="5" destOrd="0" presId="urn:microsoft.com/office/officeart/2005/8/layout/default"/>
    <dgm:cxn modelId="{8CF6BCE8-F492-284F-81E7-67EA89432937}" type="presParOf" srcId="{C8F10022-927D-744D-9729-0DB9F30AF6C8}" destId="{501E7DCB-4BA8-EF45-932E-7CD53F77E931}" srcOrd="6" destOrd="0" presId="urn:microsoft.com/office/officeart/2005/8/layout/default"/>
    <dgm:cxn modelId="{FFC02898-8C0E-2142-849A-7546442D643F}" type="presParOf" srcId="{C8F10022-927D-744D-9729-0DB9F30AF6C8}" destId="{25F27D54-05C8-B64A-AE93-8EBBE8143C16}" srcOrd="7" destOrd="0" presId="urn:microsoft.com/office/officeart/2005/8/layout/default"/>
    <dgm:cxn modelId="{6ED5C118-D05A-A344-911D-D6C97F289EC9}" type="presParOf" srcId="{C8F10022-927D-744D-9729-0DB9F30AF6C8}" destId="{B68E06F0-5422-3A46-AAA0-CDE12B816A04}" srcOrd="8" destOrd="0" presId="urn:microsoft.com/office/officeart/2005/8/layout/default"/>
    <dgm:cxn modelId="{9921E914-F9E6-B34C-8860-20865F6ADC54}" type="presParOf" srcId="{C8F10022-927D-744D-9729-0DB9F30AF6C8}" destId="{584FC65D-D49A-AA4F-AC21-80D7A1AB4F36}" srcOrd="9" destOrd="0" presId="urn:microsoft.com/office/officeart/2005/8/layout/default"/>
    <dgm:cxn modelId="{FE00DEFF-EB5C-F340-B1F7-AB487D393181}" type="presParOf" srcId="{C8F10022-927D-744D-9729-0DB9F30AF6C8}" destId="{4829EAF1-3408-0246-AB84-BB6E98D18962}" srcOrd="10" destOrd="0" presId="urn:microsoft.com/office/officeart/2005/8/layout/default"/>
    <dgm:cxn modelId="{5C92A659-F5C0-BF41-B6AA-35E5A97A8864}" type="presParOf" srcId="{C8F10022-927D-744D-9729-0DB9F30AF6C8}" destId="{37BEC180-E3DD-6D49-B9A5-C6C0059D5F31}" srcOrd="11" destOrd="0" presId="urn:microsoft.com/office/officeart/2005/8/layout/default"/>
    <dgm:cxn modelId="{282FF84B-D14F-DE4D-AB1B-E9C8E0F1B656}" type="presParOf" srcId="{C8F10022-927D-744D-9729-0DB9F30AF6C8}" destId="{834A3B38-FE21-A745-8B9C-DF5A5C12E8BD}" srcOrd="12" destOrd="0" presId="urn:microsoft.com/office/officeart/2005/8/layout/default"/>
    <dgm:cxn modelId="{0997F1C2-12B0-8A4B-A0AF-4A729AB26BA3}" type="presParOf" srcId="{C8F10022-927D-744D-9729-0DB9F30AF6C8}" destId="{ACC5C64A-5728-D84D-A240-C16DC6BBC8BA}" srcOrd="13" destOrd="0" presId="urn:microsoft.com/office/officeart/2005/8/layout/default"/>
    <dgm:cxn modelId="{FCA7EEFC-8D20-AC41-B29B-61F4413ED60A}" type="presParOf" srcId="{C8F10022-927D-744D-9729-0DB9F30AF6C8}" destId="{78603F2B-6EB2-FF43-BF27-BCE60281AA15}" srcOrd="14" destOrd="0" presId="urn:microsoft.com/office/officeart/2005/8/layout/default"/>
    <dgm:cxn modelId="{14DF5C3C-2700-A64C-A199-E4098531A3EE}" type="presParOf" srcId="{C8F10022-927D-744D-9729-0DB9F30AF6C8}" destId="{C804ADE4-57DE-364F-AD1C-7E1A0CD6281C}" srcOrd="15" destOrd="0" presId="urn:microsoft.com/office/officeart/2005/8/layout/default"/>
    <dgm:cxn modelId="{ABB00026-60BD-174C-AFAF-6B7141A313B4}" type="presParOf" srcId="{C8F10022-927D-744D-9729-0DB9F30AF6C8}" destId="{01217B14-F312-A84A-8581-9B38EDC5F305}" srcOrd="16" destOrd="0" presId="urn:microsoft.com/office/officeart/2005/8/layout/default"/>
    <dgm:cxn modelId="{9C1D03A4-D6EE-5E43-963C-563A6BD681D6}" type="presParOf" srcId="{C8F10022-927D-744D-9729-0DB9F30AF6C8}" destId="{FEE8E23D-610F-9949-A203-071B91958A17}" srcOrd="17" destOrd="0" presId="urn:microsoft.com/office/officeart/2005/8/layout/default"/>
    <dgm:cxn modelId="{E3ED55BE-E4C1-DA44-9323-3623818BFDB2}" type="presParOf" srcId="{C8F10022-927D-744D-9729-0DB9F30AF6C8}" destId="{FBBCBC64-A502-3F4F-A6F9-74DEA37F0CB8}" srcOrd="18" destOrd="0" presId="urn:microsoft.com/office/officeart/2005/8/layout/default"/>
    <dgm:cxn modelId="{D0ECA472-5CA5-B14C-B4FF-FEAE267DFA85}" type="presParOf" srcId="{C8F10022-927D-744D-9729-0DB9F30AF6C8}" destId="{BCF0D1F2-2F1B-4F4D-AACF-26FBF1965A3E}" srcOrd="19" destOrd="0" presId="urn:microsoft.com/office/officeart/2005/8/layout/default"/>
    <dgm:cxn modelId="{592061DD-6789-484F-9C9F-32FF1615ED53}" type="presParOf" srcId="{C8F10022-927D-744D-9729-0DB9F30AF6C8}" destId="{5D3AC7D8-C302-8345-AE68-8B48A2998B36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BA562A8-3245-4A49-AF14-69779EEB5B48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0E97C25-486D-4A1C-8C4F-6BFC19943D46}">
      <dgm:prSet/>
      <dgm:spPr/>
      <dgm:t>
        <a:bodyPr/>
        <a:lstStyle/>
        <a:p>
          <a:r>
            <a:rPr lang="en-US"/>
            <a:t>El proceso puede ser largo, pero cada paso te acerca más a la meta. Nunca subestimes hasta dónde puedes llegar con perseverancia y dedicación.</a:t>
          </a:r>
        </a:p>
      </dgm:t>
    </dgm:pt>
    <dgm:pt modelId="{B3202A1D-DFD8-4079-A79E-AB2125E9041F}" type="parTrans" cxnId="{78B60798-0218-4B1E-B6C9-0E367D546EE5}">
      <dgm:prSet/>
      <dgm:spPr/>
      <dgm:t>
        <a:bodyPr/>
        <a:lstStyle/>
        <a:p>
          <a:endParaRPr lang="en-US"/>
        </a:p>
      </dgm:t>
    </dgm:pt>
    <dgm:pt modelId="{06C9F81D-92F3-4DE2-8DB9-125FF45A8A28}" type="sibTrans" cxnId="{78B60798-0218-4B1E-B6C9-0E367D546EE5}">
      <dgm:prSet/>
      <dgm:spPr/>
      <dgm:t>
        <a:bodyPr/>
        <a:lstStyle/>
        <a:p>
          <a:endParaRPr lang="en-US"/>
        </a:p>
      </dgm:t>
    </dgm:pt>
    <dgm:pt modelId="{4DD84CB5-5E9B-43A5-B6FD-90A2F21A6674}">
      <dgm:prSet/>
      <dgm:spPr/>
      <dgm:t>
        <a:bodyPr/>
        <a:lstStyle/>
        <a:p>
          <a:endParaRPr lang="en-US" dirty="0"/>
        </a:p>
        <a:p>
          <a:endParaRPr lang="en-US" dirty="0"/>
        </a:p>
        <a:p>
          <a:r>
            <a:rPr lang="en-US" dirty="0"/>
            <a:t>                   </a:t>
          </a:r>
        </a:p>
        <a:p>
          <a:r>
            <a:rPr lang="en-US" dirty="0"/>
            <a:t>                      </a:t>
          </a:r>
        </a:p>
      </dgm:t>
    </dgm:pt>
    <dgm:pt modelId="{FA31AD7B-5FB7-417F-9C58-2B69B92E13B6}" type="parTrans" cxnId="{05A31B72-92DE-483B-8488-77C90AF48DE8}">
      <dgm:prSet/>
      <dgm:spPr/>
      <dgm:t>
        <a:bodyPr/>
        <a:lstStyle/>
        <a:p>
          <a:endParaRPr lang="en-US"/>
        </a:p>
      </dgm:t>
    </dgm:pt>
    <dgm:pt modelId="{150E2FD6-23B2-4D59-8F71-22B0A1FC653C}" type="sibTrans" cxnId="{05A31B72-92DE-483B-8488-77C90AF48DE8}">
      <dgm:prSet/>
      <dgm:spPr/>
      <dgm:t>
        <a:bodyPr/>
        <a:lstStyle/>
        <a:p>
          <a:endParaRPr lang="en-US"/>
        </a:p>
      </dgm:t>
    </dgm:pt>
    <dgm:pt modelId="{8AD688B3-1FFA-F143-B2D2-175A777D8CD6}" type="pres">
      <dgm:prSet presAssocID="{2BA562A8-3245-4A49-AF14-69779EEB5B48}" presName="vert0" presStyleCnt="0">
        <dgm:presLayoutVars>
          <dgm:dir/>
          <dgm:animOne val="branch"/>
          <dgm:animLvl val="lvl"/>
        </dgm:presLayoutVars>
      </dgm:prSet>
      <dgm:spPr/>
    </dgm:pt>
    <dgm:pt modelId="{97E8A9D4-B846-AA43-B0A5-88515A3525F2}" type="pres">
      <dgm:prSet presAssocID="{60E97C25-486D-4A1C-8C4F-6BFC19943D46}" presName="thickLine" presStyleLbl="alignNode1" presStyleIdx="0" presStyleCnt="2"/>
      <dgm:spPr/>
    </dgm:pt>
    <dgm:pt modelId="{FC7B3F19-DC1E-E841-8758-FD5FF911ECB3}" type="pres">
      <dgm:prSet presAssocID="{60E97C25-486D-4A1C-8C4F-6BFC19943D46}" presName="horz1" presStyleCnt="0"/>
      <dgm:spPr/>
    </dgm:pt>
    <dgm:pt modelId="{FC38FC06-BFBB-594D-9DA3-0711DBA8BCDE}" type="pres">
      <dgm:prSet presAssocID="{60E97C25-486D-4A1C-8C4F-6BFC19943D46}" presName="tx1" presStyleLbl="revTx" presStyleIdx="0" presStyleCnt="2"/>
      <dgm:spPr/>
    </dgm:pt>
    <dgm:pt modelId="{CE466D1F-F3CD-3942-A076-8626ECC0A936}" type="pres">
      <dgm:prSet presAssocID="{60E97C25-486D-4A1C-8C4F-6BFC19943D46}" presName="vert1" presStyleCnt="0"/>
      <dgm:spPr/>
    </dgm:pt>
    <dgm:pt modelId="{6817E674-EBA4-CE4B-A4CF-7CCE1CCF768A}" type="pres">
      <dgm:prSet presAssocID="{4DD84CB5-5E9B-43A5-B6FD-90A2F21A6674}" presName="thickLine" presStyleLbl="alignNode1" presStyleIdx="1" presStyleCnt="2"/>
      <dgm:spPr/>
    </dgm:pt>
    <dgm:pt modelId="{6DC4D911-58AC-3840-8BE6-7172938D0801}" type="pres">
      <dgm:prSet presAssocID="{4DD84CB5-5E9B-43A5-B6FD-90A2F21A6674}" presName="horz1" presStyleCnt="0"/>
      <dgm:spPr/>
    </dgm:pt>
    <dgm:pt modelId="{2DDE2B36-3E1D-754C-9980-C5B53988FE60}" type="pres">
      <dgm:prSet presAssocID="{4DD84CB5-5E9B-43A5-B6FD-90A2F21A6674}" presName="tx1" presStyleLbl="revTx" presStyleIdx="1" presStyleCnt="2"/>
      <dgm:spPr/>
    </dgm:pt>
    <dgm:pt modelId="{7F2A2D90-1E2C-2E42-A751-30E6BD18B997}" type="pres">
      <dgm:prSet presAssocID="{4DD84CB5-5E9B-43A5-B6FD-90A2F21A6674}" presName="vert1" presStyleCnt="0"/>
      <dgm:spPr/>
    </dgm:pt>
  </dgm:ptLst>
  <dgm:cxnLst>
    <dgm:cxn modelId="{37F8FC18-5147-3C44-96E4-3D79EE7A4AF2}" type="presOf" srcId="{2BA562A8-3245-4A49-AF14-69779EEB5B48}" destId="{8AD688B3-1FFA-F143-B2D2-175A777D8CD6}" srcOrd="0" destOrd="0" presId="urn:microsoft.com/office/officeart/2008/layout/LinedList"/>
    <dgm:cxn modelId="{05A31B72-92DE-483B-8488-77C90AF48DE8}" srcId="{2BA562A8-3245-4A49-AF14-69779EEB5B48}" destId="{4DD84CB5-5E9B-43A5-B6FD-90A2F21A6674}" srcOrd="1" destOrd="0" parTransId="{FA31AD7B-5FB7-417F-9C58-2B69B92E13B6}" sibTransId="{150E2FD6-23B2-4D59-8F71-22B0A1FC653C}"/>
    <dgm:cxn modelId="{78B60798-0218-4B1E-B6C9-0E367D546EE5}" srcId="{2BA562A8-3245-4A49-AF14-69779EEB5B48}" destId="{60E97C25-486D-4A1C-8C4F-6BFC19943D46}" srcOrd="0" destOrd="0" parTransId="{B3202A1D-DFD8-4079-A79E-AB2125E9041F}" sibTransId="{06C9F81D-92F3-4DE2-8DB9-125FF45A8A28}"/>
    <dgm:cxn modelId="{8DAD02F2-0122-C448-93A8-FCF951BE8832}" type="presOf" srcId="{4DD84CB5-5E9B-43A5-B6FD-90A2F21A6674}" destId="{2DDE2B36-3E1D-754C-9980-C5B53988FE60}" srcOrd="0" destOrd="0" presId="urn:microsoft.com/office/officeart/2008/layout/LinedList"/>
    <dgm:cxn modelId="{25D495F7-2067-824C-BE6B-A57ED79365B6}" type="presOf" srcId="{60E97C25-486D-4A1C-8C4F-6BFC19943D46}" destId="{FC38FC06-BFBB-594D-9DA3-0711DBA8BCDE}" srcOrd="0" destOrd="0" presId="urn:microsoft.com/office/officeart/2008/layout/LinedList"/>
    <dgm:cxn modelId="{93D9DB5C-4D62-5647-BE9F-EEBC4956483D}" type="presParOf" srcId="{8AD688B3-1FFA-F143-B2D2-175A777D8CD6}" destId="{97E8A9D4-B846-AA43-B0A5-88515A3525F2}" srcOrd="0" destOrd="0" presId="urn:microsoft.com/office/officeart/2008/layout/LinedList"/>
    <dgm:cxn modelId="{4639F692-8CAA-364D-AF0A-392BC848BB61}" type="presParOf" srcId="{8AD688B3-1FFA-F143-B2D2-175A777D8CD6}" destId="{FC7B3F19-DC1E-E841-8758-FD5FF911ECB3}" srcOrd="1" destOrd="0" presId="urn:microsoft.com/office/officeart/2008/layout/LinedList"/>
    <dgm:cxn modelId="{5AEAB48B-31EA-0C47-996D-E47162C09693}" type="presParOf" srcId="{FC7B3F19-DC1E-E841-8758-FD5FF911ECB3}" destId="{FC38FC06-BFBB-594D-9DA3-0711DBA8BCDE}" srcOrd="0" destOrd="0" presId="urn:microsoft.com/office/officeart/2008/layout/LinedList"/>
    <dgm:cxn modelId="{81558504-8A73-8F4D-B160-29323845B0F6}" type="presParOf" srcId="{FC7B3F19-DC1E-E841-8758-FD5FF911ECB3}" destId="{CE466D1F-F3CD-3942-A076-8626ECC0A936}" srcOrd="1" destOrd="0" presId="urn:microsoft.com/office/officeart/2008/layout/LinedList"/>
    <dgm:cxn modelId="{FB0E890E-4372-E345-B801-EC8DD26A50AD}" type="presParOf" srcId="{8AD688B3-1FFA-F143-B2D2-175A777D8CD6}" destId="{6817E674-EBA4-CE4B-A4CF-7CCE1CCF768A}" srcOrd="2" destOrd="0" presId="urn:microsoft.com/office/officeart/2008/layout/LinedList"/>
    <dgm:cxn modelId="{516BB839-39A5-6245-BDD7-3640E066F765}" type="presParOf" srcId="{8AD688B3-1FFA-F143-B2D2-175A777D8CD6}" destId="{6DC4D911-58AC-3840-8BE6-7172938D0801}" srcOrd="3" destOrd="0" presId="urn:microsoft.com/office/officeart/2008/layout/LinedList"/>
    <dgm:cxn modelId="{36886ED8-6D64-E74C-B0E3-73122CD4DE82}" type="presParOf" srcId="{6DC4D911-58AC-3840-8BE6-7172938D0801}" destId="{2DDE2B36-3E1D-754C-9980-C5B53988FE60}" srcOrd="0" destOrd="0" presId="urn:microsoft.com/office/officeart/2008/layout/LinedList"/>
    <dgm:cxn modelId="{2159FF7C-6F87-DF42-B995-63A4D23FBDEF}" type="presParOf" srcId="{6DC4D911-58AC-3840-8BE6-7172938D0801}" destId="{7F2A2D90-1E2C-2E42-A751-30E6BD18B99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61986-F0B6-914D-B788-DDAFF8B772EC}">
      <dsp:nvSpPr>
        <dsp:cNvPr id="0" name=""/>
        <dsp:cNvSpPr/>
      </dsp:nvSpPr>
      <dsp:spPr>
        <a:xfrm>
          <a:off x="3323664" y="834988"/>
          <a:ext cx="643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3158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28399" y="877339"/>
        <a:ext cx="33687" cy="6737"/>
      </dsp:txXfrm>
    </dsp:sp>
    <dsp:sp modelId="{0AEAFE64-1B57-244D-A40F-C1B08B3D0FCC}">
      <dsp:nvSpPr>
        <dsp:cNvPr id="0" name=""/>
        <dsp:cNvSpPr/>
      </dsp:nvSpPr>
      <dsp:spPr>
        <a:xfrm>
          <a:off x="396080" y="1893"/>
          <a:ext cx="2929383" cy="17576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Los requisitos cambian según el estado.</a:t>
          </a:r>
        </a:p>
      </dsp:txBody>
      <dsp:txXfrm>
        <a:off x="396080" y="1893"/>
        <a:ext cx="2929383" cy="1757630"/>
      </dsp:txXfrm>
    </dsp:sp>
    <dsp:sp modelId="{E87B60ED-D7D8-094A-A521-DDF8D9D81B88}">
      <dsp:nvSpPr>
        <dsp:cNvPr id="0" name=""/>
        <dsp:cNvSpPr/>
      </dsp:nvSpPr>
      <dsp:spPr>
        <a:xfrm>
          <a:off x="6926806" y="834988"/>
          <a:ext cx="643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3158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31541" y="877339"/>
        <a:ext cx="33687" cy="6737"/>
      </dsp:txXfrm>
    </dsp:sp>
    <dsp:sp modelId="{F13DAFC7-E5FB-384C-85E5-9E50EC7A5464}">
      <dsp:nvSpPr>
        <dsp:cNvPr id="0" name=""/>
        <dsp:cNvSpPr/>
      </dsp:nvSpPr>
      <dsp:spPr>
        <a:xfrm>
          <a:off x="3999222" y="1893"/>
          <a:ext cx="2929383" cy="17576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Los costos pueden variar.</a:t>
          </a:r>
        </a:p>
      </dsp:txBody>
      <dsp:txXfrm>
        <a:off x="3999222" y="1893"/>
        <a:ext cx="2929383" cy="1757630"/>
      </dsp:txXfrm>
    </dsp:sp>
    <dsp:sp modelId="{9973B3B6-11B1-C749-B84B-3230751650D2}">
      <dsp:nvSpPr>
        <dsp:cNvPr id="0" name=""/>
        <dsp:cNvSpPr/>
      </dsp:nvSpPr>
      <dsp:spPr>
        <a:xfrm>
          <a:off x="1860772" y="1757723"/>
          <a:ext cx="7206284" cy="643158"/>
        </a:xfrm>
        <a:custGeom>
          <a:avLst/>
          <a:gdLst/>
          <a:ahLst/>
          <a:cxnLst/>
          <a:rect l="0" t="0" r="0" b="0"/>
          <a:pathLst>
            <a:path>
              <a:moveTo>
                <a:pt x="7206284" y="0"/>
              </a:moveTo>
              <a:lnTo>
                <a:pt x="7206284" y="338679"/>
              </a:lnTo>
              <a:lnTo>
                <a:pt x="0" y="338679"/>
              </a:lnTo>
              <a:lnTo>
                <a:pt x="0" y="64315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82971" y="2075933"/>
        <a:ext cx="361885" cy="6737"/>
      </dsp:txXfrm>
    </dsp:sp>
    <dsp:sp modelId="{407B089A-93BB-9549-93A7-3B993CC885D7}">
      <dsp:nvSpPr>
        <dsp:cNvPr id="0" name=""/>
        <dsp:cNvSpPr/>
      </dsp:nvSpPr>
      <dsp:spPr>
        <a:xfrm>
          <a:off x="7602364" y="1893"/>
          <a:ext cx="2929383" cy="17576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Los tiempos de procesamiento son distintos.</a:t>
          </a:r>
        </a:p>
      </dsp:txBody>
      <dsp:txXfrm>
        <a:off x="7602364" y="1893"/>
        <a:ext cx="2929383" cy="1757630"/>
      </dsp:txXfrm>
    </dsp:sp>
    <dsp:sp modelId="{DF05F185-7A60-A349-AB4D-2C663742A5CE}">
      <dsp:nvSpPr>
        <dsp:cNvPr id="0" name=""/>
        <dsp:cNvSpPr/>
      </dsp:nvSpPr>
      <dsp:spPr>
        <a:xfrm>
          <a:off x="396080" y="2433281"/>
          <a:ext cx="2929383" cy="17576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Algunas evaluaciones son aceptadas en ciertos estados y no en otros.</a:t>
          </a:r>
        </a:p>
      </dsp:txBody>
      <dsp:txXfrm>
        <a:off x="396080" y="2433281"/>
        <a:ext cx="2929383" cy="17576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8B8940-DE93-A64D-869E-E1E82F3CF4A6}">
      <dsp:nvSpPr>
        <dsp:cNvPr id="0" name=""/>
        <dsp:cNvSpPr/>
      </dsp:nvSpPr>
      <dsp:spPr>
        <a:xfrm>
          <a:off x="0" y="38801"/>
          <a:ext cx="6704229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TruMerit</a:t>
          </a:r>
          <a:r>
            <a:rPr lang="en-US" sz="2800" kern="1200" dirty="0"/>
            <a:t> es la </a:t>
          </a:r>
          <a:r>
            <a:rPr lang="en-US" sz="2800" kern="1200" dirty="0" err="1"/>
            <a:t>organización</a:t>
          </a:r>
          <a:r>
            <a:rPr lang="en-US" sz="2800" kern="1200" dirty="0"/>
            <a:t> </a:t>
          </a:r>
          <a:r>
            <a:rPr lang="en-US" sz="2800" kern="1200" dirty="0" err="1"/>
            <a:t>anteriormente</a:t>
          </a:r>
          <a:r>
            <a:rPr lang="en-US" sz="2800" kern="1200" dirty="0"/>
            <a:t> </a:t>
          </a:r>
          <a:r>
            <a:rPr lang="en-US" sz="2800" kern="1200" dirty="0" err="1"/>
            <a:t>conocida</a:t>
          </a:r>
          <a:r>
            <a:rPr lang="en-US" sz="2800" kern="1200" dirty="0"/>
            <a:t> </a:t>
          </a:r>
          <a:r>
            <a:rPr lang="en-US" sz="2800" kern="1200" dirty="0" err="1"/>
            <a:t>como</a:t>
          </a:r>
          <a:r>
            <a:rPr lang="en-US" sz="2800" kern="1200" dirty="0"/>
            <a:t> CGFNS</a:t>
          </a:r>
        </a:p>
      </dsp:txBody>
      <dsp:txXfrm>
        <a:off x="54373" y="93174"/>
        <a:ext cx="6595483" cy="1005094"/>
      </dsp:txXfrm>
    </dsp:sp>
    <dsp:sp modelId="{2A426C6E-D047-4D41-8645-BD94DB5C5009}">
      <dsp:nvSpPr>
        <dsp:cNvPr id="0" name=""/>
        <dsp:cNvSpPr/>
      </dsp:nvSpPr>
      <dsp:spPr>
        <a:xfrm>
          <a:off x="0" y="1233281"/>
          <a:ext cx="6704229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Se </a:t>
          </a:r>
          <a:r>
            <a:rPr lang="en-US" sz="2800" kern="1200" dirty="0" err="1"/>
            <a:t>encarga</a:t>
          </a:r>
          <a:r>
            <a:rPr lang="en-US" sz="2800" kern="1200" dirty="0"/>
            <a:t> de </a:t>
          </a:r>
          <a:r>
            <a:rPr lang="en-US" sz="2800" kern="1200" dirty="0" err="1"/>
            <a:t>verificar</a:t>
          </a:r>
          <a:r>
            <a:rPr lang="en-US" sz="2800" kern="1200" dirty="0"/>
            <a:t> </a:t>
          </a:r>
          <a:r>
            <a:rPr lang="en-US" sz="2800" kern="1200" dirty="0" err="1"/>
            <a:t>educación</a:t>
          </a:r>
          <a:r>
            <a:rPr lang="en-US" sz="2800" kern="1200" dirty="0"/>
            <a:t> y </a:t>
          </a:r>
          <a:r>
            <a:rPr lang="en-US" sz="2800" kern="1200" dirty="0" err="1"/>
            <a:t>licencias</a:t>
          </a:r>
          <a:r>
            <a:rPr lang="en-US" sz="2800" kern="1200" dirty="0"/>
            <a:t> </a:t>
          </a:r>
          <a:r>
            <a:rPr lang="en-US" sz="2800" kern="1200" dirty="0" err="1"/>
            <a:t>extranjeras</a:t>
          </a:r>
          <a:r>
            <a:rPr lang="en-US" sz="2800" kern="1200" dirty="0"/>
            <a:t>.</a:t>
          </a:r>
        </a:p>
      </dsp:txBody>
      <dsp:txXfrm>
        <a:off x="54373" y="1287654"/>
        <a:ext cx="6595483" cy="1005094"/>
      </dsp:txXfrm>
    </dsp:sp>
    <dsp:sp modelId="{8A8F7B99-14AF-BF4A-8892-66A9CD7DFEF6}">
      <dsp:nvSpPr>
        <dsp:cNvPr id="0" name=""/>
        <dsp:cNvSpPr/>
      </dsp:nvSpPr>
      <dsp:spPr>
        <a:xfrm>
          <a:off x="0" y="2427761"/>
          <a:ext cx="6704229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Evalúa si la educación cumple estándares de USA.</a:t>
          </a:r>
        </a:p>
      </dsp:txBody>
      <dsp:txXfrm>
        <a:off x="54373" y="2482134"/>
        <a:ext cx="6595483" cy="1005094"/>
      </dsp:txXfrm>
    </dsp:sp>
    <dsp:sp modelId="{D7087243-64D7-E34A-9014-9CC9DCC3915F}">
      <dsp:nvSpPr>
        <dsp:cNvPr id="0" name=""/>
        <dsp:cNvSpPr/>
      </dsp:nvSpPr>
      <dsp:spPr>
        <a:xfrm>
          <a:off x="0" y="3622241"/>
          <a:ext cx="6704229" cy="1113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Trabaja</a:t>
          </a:r>
          <a:r>
            <a:rPr lang="en-US" sz="2800" kern="1200" dirty="0"/>
            <a:t> </a:t>
          </a:r>
          <a:r>
            <a:rPr lang="en-US" sz="2800" kern="1200" dirty="0" err="1"/>
            <a:t>directamente</a:t>
          </a:r>
          <a:r>
            <a:rPr lang="en-US" sz="2800" kern="1200" dirty="0"/>
            <a:t> con New York State Education Department (NYSED)</a:t>
          </a:r>
        </a:p>
      </dsp:txBody>
      <dsp:txXfrm>
        <a:off x="54373" y="3676614"/>
        <a:ext cx="6595483" cy="10050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BF5A5C-2A26-D743-9351-D4AD86214136}">
      <dsp:nvSpPr>
        <dsp:cNvPr id="0" name=""/>
        <dsp:cNvSpPr/>
      </dsp:nvSpPr>
      <dsp:spPr>
        <a:xfrm>
          <a:off x="0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Elegir CVS for New York State</a:t>
          </a:r>
        </a:p>
      </dsp:txBody>
      <dsp:txXfrm>
        <a:off x="0" y="1653508"/>
        <a:ext cx="3286125" cy="2610802"/>
      </dsp:txXfrm>
    </dsp:sp>
    <dsp:sp modelId="{0B9BB147-AAE4-4643-92F1-E690DDB3C79B}">
      <dsp:nvSpPr>
        <dsp:cNvPr id="0" name=""/>
        <dsp:cNvSpPr/>
      </dsp:nvSpPr>
      <dsp:spPr>
        <a:xfrm>
          <a:off x="990361" y="435133"/>
          <a:ext cx="1305401" cy="13054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81533" y="626305"/>
        <a:ext cx="923057" cy="923057"/>
      </dsp:txXfrm>
    </dsp:sp>
    <dsp:sp modelId="{A2E23F7C-DB2E-FD4E-8AD2-0DE5131CA1BB}">
      <dsp:nvSpPr>
        <dsp:cNvPr id="0" name=""/>
        <dsp:cNvSpPr/>
      </dsp:nvSpPr>
      <dsp:spPr>
        <a:xfrm>
          <a:off x="0" y="4351266"/>
          <a:ext cx="3286125" cy="72"/>
        </a:xfrm>
        <a:prstGeom prst="rect">
          <a:avLst/>
        </a:prstGeom>
        <a:solidFill>
          <a:schemeClr val="accent2">
            <a:hueOff val="1288722"/>
            <a:satOff val="-3699"/>
            <a:lumOff val="-5922"/>
            <a:alphaOff val="0"/>
          </a:schemeClr>
        </a:solidFill>
        <a:ln w="19050" cap="flat" cmpd="sng" algn="ctr">
          <a:solidFill>
            <a:schemeClr val="accent2">
              <a:hueOff val="1288722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757AE3-8DC7-F644-B643-58A22BCEAA89}">
      <dsp:nvSpPr>
        <dsp:cNvPr id="0" name=""/>
        <dsp:cNvSpPr/>
      </dsp:nvSpPr>
      <dsp:spPr>
        <a:xfrm>
          <a:off x="3614737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3367362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62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No </a:t>
          </a:r>
          <a:r>
            <a:rPr lang="en-US" sz="2600" kern="1200" dirty="0" err="1"/>
            <a:t>elegir</a:t>
          </a:r>
          <a:r>
            <a:rPr lang="en-US" sz="2600" kern="1200" dirty="0"/>
            <a:t> </a:t>
          </a:r>
          <a:r>
            <a:rPr lang="en-US" sz="2600" kern="1200" dirty="0" err="1"/>
            <a:t>VisaScreen</a:t>
          </a:r>
          <a:r>
            <a:rPr lang="en-US" sz="2600" kern="1200" dirty="0"/>
            <a:t> </a:t>
          </a:r>
          <a:r>
            <a:rPr lang="en-US" sz="2600" kern="1200" dirty="0" err="1"/>
            <a:t>ni</a:t>
          </a:r>
          <a:r>
            <a:rPr lang="en-US" sz="2600" kern="1200" dirty="0"/>
            <a:t> CES </a:t>
          </a:r>
          <a:r>
            <a:rPr lang="en-US" sz="2600" kern="1200" dirty="0" err="1"/>
            <a:t>por</a:t>
          </a:r>
          <a:r>
            <a:rPr lang="en-US" sz="2600" kern="1200" dirty="0"/>
            <a:t> error</a:t>
          </a:r>
        </a:p>
      </dsp:txBody>
      <dsp:txXfrm>
        <a:off x="3614737" y="1653508"/>
        <a:ext cx="3286125" cy="2610802"/>
      </dsp:txXfrm>
    </dsp:sp>
    <dsp:sp modelId="{4FF099CE-4000-E243-9E56-9E27CE04579E}">
      <dsp:nvSpPr>
        <dsp:cNvPr id="0" name=""/>
        <dsp:cNvSpPr/>
      </dsp:nvSpPr>
      <dsp:spPr>
        <a:xfrm>
          <a:off x="4605099" y="435133"/>
          <a:ext cx="1305401" cy="1305401"/>
        </a:xfrm>
        <a:prstGeom prst="ellipse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796271" y="626305"/>
        <a:ext cx="923057" cy="923057"/>
      </dsp:txXfrm>
    </dsp:sp>
    <dsp:sp modelId="{8D477F43-EFB2-BB4C-81EA-13388475755D}">
      <dsp:nvSpPr>
        <dsp:cNvPr id="0" name=""/>
        <dsp:cNvSpPr/>
      </dsp:nvSpPr>
      <dsp:spPr>
        <a:xfrm>
          <a:off x="3614737" y="4351266"/>
          <a:ext cx="3286125" cy="72"/>
        </a:xfrm>
        <a:prstGeom prst="rect">
          <a:avLst/>
        </a:prstGeom>
        <a:solidFill>
          <a:schemeClr val="accent2">
            <a:hueOff val="3866168"/>
            <a:satOff val="-11096"/>
            <a:lumOff val="-17765"/>
            <a:alphaOff val="0"/>
          </a:schemeClr>
        </a:solidFill>
        <a:ln w="19050" cap="flat" cmpd="sng" algn="ctr">
          <a:solidFill>
            <a:schemeClr val="accent2">
              <a:hueOff val="3866168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82A69-425E-3C42-8940-E0DA3656AF3B}">
      <dsp:nvSpPr>
        <dsp:cNvPr id="0" name=""/>
        <dsp:cNvSpPr/>
      </dsp:nvSpPr>
      <dsp:spPr>
        <a:xfrm>
          <a:off x="7229475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6734724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24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El </a:t>
          </a:r>
          <a:r>
            <a:rPr lang="en-US" sz="2600" kern="1200" dirty="0" err="1"/>
            <a:t>servicio</a:t>
          </a:r>
          <a:r>
            <a:rPr lang="en-US" sz="2600" kern="1200" dirty="0"/>
            <a:t> </a:t>
          </a:r>
          <a:r>
            <a:rPr lang="en-US" sz="2600" kern="1200" dirty="0" err="1"/>
            <a:t>correcto</a:t>
          </a:r>
          <a:r>
            <a:rPr lang="en-US" sz="2600" kern="1200" dirty="0"/>
            <a:t> para NY es CVS</a:t>
          </a:r>
        </a:p>
      </dsp:txBody>
      <dsp:txXfrm>
        <a:off x="7229475" y="1653508"/>
        <a:ext cx="3286125" cy="2610802"/>
      </dsp:txXfrm>
    </dsp:sp>
    <dsp:sp modelId="{BA7F41AB-B3E3-B54E-AFF9-A91C50CBDE88}">
      <dsp:nvSpPr>
        <dsp:cNvPr id="0" name=""/>
        <dsp:cNvSpPr/>
      </dsp:nvSpPr>
      <dsp:spPr>
        <a:xfrm>
          <a:off x="8219836" y="435133"/>
          <a:ext cx="1305401" cy="1305401"/>
        </a:xfrm>
        <a:prstGeom prst="ellipse">
          <a:avLst/>
        </a:prstGeom>
        <a:solidFill>
          <a:schemeClr val="accent2">
            <a:hueOff val="5154890"/>
            <a:satOff val="-14794"/>
            <a:lumOff val="-23687"/>
            <a:alphaOff val="0"/>
          </a:schemeClr>
        </a:solidFill>
        <a:ln w="19050" cap="flat" cmpd="sng" algn="ctr">
          <a:solidFill>
            <a:schemeClr val="accent2">
              <a:hueOff val="5154890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411008" y="626305"/>
        <a:ext cx="923057" cy="923057"/>
      </dsp:txXfrm>
    </dsp:sp>
    <dsp:sp modelId="{C69BF86C-D3DD-5643-9961-B4BC1B89C104}">
      <dsp:nvSpPr>
        <dsp:cNvPr id="0" name=""/>
        <dsp:cNvSpPr/>
      </dsp:nvSpPr>
      <dsp:spPr>
        <a:xfrm>
          <a:off x="7229475" y="4351266"/>
          <a:ext cx="3286125" cy="72"/>
        </a:xfrm>
        <a:prstGeom prst="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1BE3A0-5348-2341-88A1-1E54D9957B5C}">
      <dsp:nvSpPr>
        <dsp:cNvPr id="0" name=""/>
        <dsp:cNvSpPr/>
      </dsp:nvSpPr>
      <dsp:spPr>
        <a:xfrm>
          <a:off x="2525248" y="506672"/>
          <a:ext cx="3928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824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11075" y="550275"/>
        <a:ext cx="21171" cy="4234"/>
      </dsp:txXfrm>
    </dsp:sp>
    <dsp:sp modelId="{740297F8-C618-7746-9D7A-2089B1627D76}">
      <dsp:nvSpPr>
        <dsp:cNvPr id="0" name=""/>
        <dsp:cNvSpPr/>
      </dsp:nvSpPr>
      <dsp:spPr>
        <a:xfrm>
          <a:off x="686074" y="99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→ abres cuenta</a:t>
          </a:r>
        </a:p>
      </dsp:txBody>
      <dsp:txXfrm>
        <a:off x="686074" y="99"/>
        <a:ext cx="1840974" cy="1104584"/>
      </dsp:txXfrm>
    </dsp:sp>
    <dsp:sp modelId="{719C63B2-F8F0-2942-9ED7-7743DE9F6A40}">
      <dsp:nvSpPr>
        <dsp:cNvPr id="0" name=""/>
        <dsp:cNvSpPr/>
      </dsp:nvSpPr>
      <dsp:spPr>
        <a:xfrm>
          <a:off x="4789647" y="506672"/>
          <a:ext cx="3928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824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75473" y="550275"/>
        <a:ext cx="21171" cy="4234"/>
      </dsp:txXfrm>
    </dsp:sp>
    <dsp:sp modelId="{49D676A0-EDE1-B740-B4B4-2527DAC14DF3}">
      <dsp:nvSpPr>
        <dsp:cNvPr id="0" name=""/>
        <dsp:cNvSpPr/>
      </dsp:nvSpPr>
      <dsp:spPr>
        <a:xfrm>
          <a:off x="2950472" y="99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→ </a:t>
          </a:r>
          <a:r>
            <a:rPr lang="en-US" sz="1600" kern="1200" dirty="0" err="1"/>
            <a:t>recibes</a:t>
          </a:r>
          <a:r>
            <a:rPr lang="en-US" sz="1600" kern="1200" dirty="0"/>
            <a:t> Applicant ID </a:t>
          </a:r>
        </a:p>
      </dsp:txBody>
      <dsp:txXfrm>
        <a:off x="2950472" y="99"/>
        <a:ext cx="1840974" cy="1104584"/>
      </dsp:txXfrm>
    </dsp:sp>
    <dsp:sp modelId="{52870143-C1DB-F445-AE07-E9A4A0E7AF34}">
      <dsp:nvSpPr>
        <dsp:cNvPr id="0" name=""/>
        <dsp:cNvSpPr/>
      </dsp:nvSpPr>
      <dsp:spPr>
        <a:xfrm>
          <a:off x="1606561" y="1102884"/>
          <a:ext cx="4528796" cy="392824"/>
        </a:xfrm>
        <a:custGeom>
          <a:avLst/>
          <a:gdLst/>
          <a:ahLst/>
          <a:cxnLst/>
          <a:rect l="0" t="0" r="0" b="0"/>
          <a:pathLst>
            <a:path>
              <a:moveTo>
                <a:pt x="4528796" y="0"/>
              </a:moveTo>
              <a:lnTo>
                <a:pt x="4528796" y="213512"/>
              </a:lnTo>
              <a:lnTo>
                <a:pt x="0" y="213512"/>
              </a:lnTo>
              <a:lnTo>
                <a:pt x="0" y="392824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57246" y="1297179"/>
        <a:ext cx="227427" cy="4234"/>
      </dsp:txXfrm>
    </dsp:sp>
    <dsp:sp modelId="{04DB84A1-108F-AC48-B4FE-A084FA9EE10C}">
      <dsp:nvSpPr>
        <dsp:cNvPr id="0" name=""/>
        <dsp:cNvSpPr/>
      </dsp:nvSpPr>
      <dsp:spPr>
        <a:xfrm>
          <a:off x="5214871" y="99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→ contactas universidad </a:t>
          </a:r>
        </a:p>
      </dsp:txBody>
      <dsp:txXfrm>
        <a:off x="5214871" y="99"/>
        <a:ext cx="1840974" cy="1104584"/>
      </dsp:txXfrm>
    </dsp:sp>
    <dsp:sp modelId="{AC350884-5ABF-DA4C-B357-DEC80027CF84}">
      <dsp:nvSpPr>
        <dsp:cNvPr id="0" name=""/>
        <dsp:cNvSpPr/>
      </dsp:nvSpPr>
      <dsp:spPr>
        <a:xfrm>
          <a:off x="2525248" y="2034680"/>
          <a:ext cx="3928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824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11075" y="2078283"/>
        <a:ext cx="21171" cy="4234"/>
      </dsp:txXfrm>
    </dsp:sp>
    <dsp:sp modelId="{F8A1897E-177F-834C-A4A1-A0A3F9308BE5}">
      <dsp:nvSpPr>
        <dsp:cNvPr id="0" name=""/>
        <dsp:cNvSpPr/>
      </dsp:nvSpPr>
      <dsp:spPr>
        <a:xfrm>
          <a:off x="686074" y="1528108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→ </a:t>
          </a:r>
          <a:r>
            <a:rPr lang="en-US" sz="1600" kern="1200" dirty="0" err="1"/>
            <a:t>ellos</a:t>
          </a:r>
          <a:r>
            <a:rPr lang="en-US" sz="1600" kern="1200" dirty="0"/>
            <a:t> </a:t>
          </a:r>
          <a:r>
            <a:rPr lang="en-US" sz="1600" kern="1200" dirty="0" err="1"/>
            <a:t>envían</a:t>
          </a:r>
          <a:r>
            <a:rPr lang="en-US" sz="1600" kern="1200" dirty="0"/>
            <a:t> </a:t>
          </a:r>
          <a:r>
            <a:rPr lang="en-US" sz="1600" kern="1200" dirty="0" err="1"/>
            <a:t>documentos</a:t>
          </a:r>
          <a:r>
            <a:rPr lang="en-US" sz="1600" kern="1200" dirty="0"/>
            <a:t> </a:t>
          </a:r>
        </a:p>
      </dsp:txBody>
      <dsp:txXfrm>
        <a:off x="686074" y="1528108"/>
        <a:ext cx="1840974" cy="1104584"/>
      </dsp:txXfrm>
    </dsp:sp>
    <dsp:sp modelId="{5EA559FF-9F8F-9E41-9300-82838C86F132}">
      <dsp:nvSpPr>
        <dsp:cNvPr id="0" name=""/>
        <dsp:cNvSpPr/>
      </dsp:nvSpPr>
      <dsp:spPr>
        <a:xfrm>
          <a:off x="4789647" y="2034680"/>
          <a:ext cx="3928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824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75473" y="2078283"/>
        <a:ext cx="21171" cy="4234"/>
      </dsp:txXfrm>
    </dsp:sp>
    <dsp:sp modelId="{C25EDCA2-49CD-B841-93B5-026508CD6D3D}">
      <dsp:nvSpPr>
        <dsp:cNvPr id="0" name=""/>
        <dsp:cNvSpPr/>
      </dsp:nvSpPr>
      <dsp:spPr>
        <a:xfrm>
          <a:off x="2950472" y="1528108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La </a:t>
          </a:r>
          <a:r>
            <a:rPr lang="en-US" sz="1600" kern="1200" dirty="0" err="1"/>
            <a:t>universidad</a:t>
          </a:r>
          <a:r>
            <a:rPr lang="en-US" sz="1600" kern="1200" dirty="0"/>
            <a:t> </a:t>
          </a:r>
          <a:r>
            <a:rPr lang="en-US" sz="1600" kern="1200" dirty="0" err="1"/>
            <a:t>debe</a:t>
          </a:r>
          <a:r>
            <a:rPr lang="en-US" sz="1600" kern="1200" dirty="0"/>
            <a:t> </a:t>
          </a:r>
          <a:r>
            <a:rPr lang="en-US" sz="1600" kern="1200" dirty="0" err="1"/>
            <a:t>enviar</a:t>
          </a:r>
          <a:r>
            <a:rPr lang="en-US" sz="1600" kern="1200" dirty="0"/>
            <a:t> transcript </a:t>
          </a:r>
          <a:r>
            <a:rPr lang="en-US" sz="1600" kern="1200" dirty="0" err="1"/>
            <a:t>récord</a:t>
          </a:r>
          <a:endParaRPr lang="en-US" sz="1600" kern="1200" dirty="0"/>
        </a:p>
      </dsp:txBody>
      <dsp:txXfrm>
        <a:off x="2950472" y="1528108"/>
        <a:ext cx="1840974" cy="1104584"/>
      </dsp:txXfrm>
    </dsp:sp>
    <dsp:sp modelId="{7ABB04F7-8AC2-4F49-9E9C-9FD06BF52EBC}">
      <dsp:nvSpPr>
        <dsp:cNvPr id="0" name=""/>
        <dsp:cNvSpPr/>
      </dsp:nvSpPr>
      <dsp:spPr>
        <a:xfrm>
          <a:off x="1606561" y="2630892"/>
          <a:ext cx="4528796" cy="392824"/>
        </a:xfrm>
        <a:custGeom>
          <a:avLst/>
          <a:gdLst/>
          <a:ahLst/>
          <a:cxnLst/>
          <a:rect l="0" t="0" r="0" b="0"/>
          <a:pathLst>
            <a:path>
              <a:moveTo>
                <a:pt x="4528796" y="0"/>
              </a:moveTo>
              <a:lnTo>
                <a:pt x="4528796" y="213512"/>
              </a:lnTo>
              <a:lnTo>
                <a:pt x="0" y="213512"/>
              </a:lnTo>
              <a:lnTo>
                <a:pt x="0" y="392824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57246" y="2825187"/>
        <a:ext cx="227427" cy="4234"/>
      </dsp:txXfrm>
    </dsp:sp>
    <dsp:sp modelId="{0E10B2AA-19DF-904B-9958-6707EA8B25CB}">
      <dsp:nvSpPr>
        <dsp:cNvPr id="0" name=""/>
        <dsp:cNvSpPr/>
      </dsp:nvSpPr>
      <dsp:spPr>
        <a:xfrm>
          <a:off x="5214871" y="1528108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La universidad debe validar tu programa de enfermería</a:t>
          </a:r>
          <a:endParaRPr lang="en-US" sz="1600" kern="1200" dirty="0"/>
        </a:p>
      </dsp:txBody>
      <dsp:txXfrm>
        <a:off x="5214871" y="1528108"/>
        <a:ext cx="1840974" cy="1104584"/>
      </dsp:txXfrm>
    </dsp:sp>
    <dsp:sp modelId="{8C7C2415-1FD1-564F-9609-57C070213361}">
      <dsp:nvSpPr>
        <dsp:cNvPr id="0" name=""/>
        <dsp:cNvSpPr/>
      </dsp:nvSpPr>
      <dsp:spPr>
        <a:xfrm>
          <a:off x="2525248" y="3562689"/>
          <a:ext cx="3928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824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11075" y="3606292"/>
        <a:ext cx="21171" cy="4234"/>
      </dsp:txXfrm>
    </dsp:sp>
    <dsp:sp modelId="{1D64AE2E-50F6-B940-8EB8-0DD51208AA74}">
      <dsp:nvSpPr>
        <dsp:cNvPr id="0" name=""/>
        <dsp:cNvSpPr/>
      </dsp:nvSpPr>
      <dsp:spPr>
        <a:xfrm>
          <a:off x="686074" y="3056117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Algunas</a:t>
          </a:r>
          <a:r>
            <a:rPr lang="en-US" sz="1600" kern="1200" dirty="0"/>
            <a:t> </a:t>
          </a:r>
          <a:r>
            <a:rPr lang="en-US" sz="1600" kern="1200" dirty="0" err="1"/>
            <a:t>escuelas</a:t>
          </a:r>
          <a:r>
            <a:rPr lang="en-US" sz="1600" kern="1200" dirty="0"/>
            <a:t> </a:t>
          </a:r>
          <a:r>
            <a:rPr lang="en-US" sz="1600" kern="1200" dirty="0" err="1"/>
            <a:t>envían</a:t>
          </a:r>
          <a:r>
            <a:rPr lang="en-US" sz="1600" kern="1200" dirty="0"/>
            <a:t> </a:t>
          </a:r>
          <a:r>
            <a:rPr lang="en-US" sz="1600" kern="1200" dirty="0" err="1"/>
            <a:t>descripción</a:t>
          </a:r>
          <a:r>
            <a:rPr lang="en-US" sz="1600" kern="1200" dirty="0"/>
            <a:t> de </a:t>
          </a:r>
          <a:r>
            <a:rPr lang="en-US" sz="1600" kern="1200" dirty="0" err="1"/>
            <a:t>cursos</a:t>
          </a:r>
          <a:endParaRPr lang="en-US" sz="1600" kern="1200" dirty="0"/>
        </a:p>
      </dsp:txBody>
      <dsp:txXfrm>
        <a:off x="686074" y="3056117"/>
        <a:ext cx="1840974" cy="1104584"/>
      </dsp:txXfrm>
    </dsp:sp>
    <dsp:sp modelId="{F6A7E52A-BDB3-4A4D-AFEE-5E4373955B41}">
      <dsp:nvSpPr>
        <dsp:cNvPr id="0" name=""/>
        <dsp:cNvSpPr/>
      </dsp:nvSpPr>
      <dsp:spPr>
        <a:xfrm>
          <a:off x="4789647" y="3562689"/>
          <a:ext cx="3928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2824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75473" y="3606292"/>
        <a:ext cx="21171" cy="4234"/>
      </dsp:txXfrm>
    </dsp:sp>
    <dsp:sp modelId="{25C3B855-C4B9-F04C-BB78-2291B8150595}">
      <dsp:nvSpPr>
        <dsp:cNvPr id="0" name=""/>
        <dsp:cNvSpPr/>
      </dsp:nvSpPr>
      <dsp:spPr>
        <a:xfrm>
          <a:off x="2950472" y="3056117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→ contactas organismo de licencia </a:t>
          </a:r>
          <a:endParaRPr lang="en-US" sz="1600" kern="1200" dirty="0"/>
        </a:p>
      </dsp:txBody>
      <dsp:txXfrm>
        <a:off x="2950472" y="3056117"/>
        <a:ext cx="1840974" cy="1104584"/>
      </dsp:txXfrm>
    </dsp:sp>
    <dsp:sp modelId="{81F7109C-A197-164E-911C-520F502374F5}">
      <dsp:nvSpPr>
        <dsp:cNvPr id="0" name=""/>
        <dsp:cNvSpPr/>
      </dsp:nvSpPr>
      <dsp:spPr>
        <a:xfrm>
          <a:off x="1606561" y="4158901"/>
          <a:ext cx="4528796" cy="392824"/>
        </a:xfrm>
        <a:custGeom>
          <a:avLst/>
          <a:gdLst/>
          <a:ahLst/>
          <a:cxnLst/>
          <a:rect l="0" t="0" r="0" b="0"/>
          <a:pathLst>
            <a:path>
              <a:moveTo>
                <a:pt x="4528796" y="0"/>
              </a:moveTo>
              <a:lnTo>
                <a:pt x="4528796" y="213512"/>
              </a:lnTo>
              <a:lnTo>
                <a:pt x="0" y="213512"/>
              </a:lnTo>
              <a:lnTo>
                <a:pt x="0" y="392824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57246" y="4353196"/>
        <a:ext cx="227427" cy="4234"/>
      </dsp:txXfrm>
    </dsp:sp>
    <dsp:sp modelId="{BE996683-083F-1F4A-A1BD-0C4F093FD955}">
      <dsp:nvSpPr>
        <dsp:cNvPr id="0" name=""/>
        <dsp:cNvSpPr/>
      </dsp:nvSpPr>
      <dsp:spPr>
        <a:xfrm>
          <a:off x="5214871" y="3056117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→ TruMerit los recibe </a:t>
          </a:r>
        </a:p>
      </dsp:txBody>
      <dsp:txXfrm>
        <a:off x="5214871" y="3056117"/>
        <a:ext cx="1840974" cy="1104584"/>
      </dsp:txXfrm>
    </dsp:sp>
    <dsp:sp modelId="{84B7D079-2309-6046-9BAB-130E0FB15E43}">
      <dsp:nvSpPr>
        <dsp:cNvPr id="0" name=""/>
        <dsp:cNvSpPr/>
      </dsp:nvSpPr>
      <dsp:spPr>
        <a:xfrm>
          <a:off x="686074" y="4584125"/>
          <a:ext cx="1840974" cy="11045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0209" tIns="94691" rIns="90209" bIns="9469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→ TruMerit revisa</a:t>
          </a:r>
        </a:p>
      </dsp:txBody>
      <dsp:txXfrm>
        <a:off x="686074" y="4584125"/>
        <a:ext cx="1840974" cy="11045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4DA9E-0297-D84D-89B7-896C518650D4}">
      <dsp:nvSpPr>
        <dsp:cNvPr id="0" name=""/>
        <dsp:cNvSpPr/>
      </dsp:nvSpPr>
      <dsp:spPr>
        <a:xfrm>
          <a:off x="0" y="0"/>
          <a:ext cx="8026488" cy="8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El proceso de New York State Education Department es separado de TruMerit</a:t>
          </a:r>
        </a:p>
      </dsp:txBody>
      <dsp:txXfrm>
        <a:off x="26023" y="26023"/>
        <a:ext cx="6992658" cy="836446"/>
      </dsp:txXfrm>
    </dsp:sp>
    <dsp:sp modelId="{261A42B3-618A-4648-8A75-FD4FA1AD2AB8}">
      <dsp:nvSpPr>
        <dsp:cNvPr id="0" name=""/>
        <dsp:cNvSpPr/>
      </dsp:nvSpPr>
      <dsp:spPr>
        <a:xfrm>
          <a:off x="672218" y="1050036"/>
          <a:ext cx="8026488" cy="8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Buscar</a:t>
          </a:r>
          <a:r>
            <a:rPr lang="en-US" sz="2200" kern="1200" dirty="0"/>
            <a:t> Application Forms for Registered Professional Nurses y </a:t>
          </a:r>
          <a:r>
            <a:rPr lang="en-US" sz="2200" kern="1200" dirty="0" err="1"/>
            <a:t>completar</a:t>
          </a:r>
          <a:r>
            <a:rPr lang="en-US" sz="2200" kern="1200" dirty="0"/>
            <a:t> Form 1 (https://</a:t>
          </a:r>
          <a:r>
            <a:rPr lang="en-US" sz="2200" kern="1200" dirty="0" err="1"/>
            <a:t>www.nysed.gov</a:t>
          </a:r>
          <a:r>
            <a:rPr lang="en-US" sz="2200" kern="1200" dirty="0"/>
            <a:t>)</a:t>
          </a:r>
        </a:p>
      </dsp:txBody>
      <dsp:txXfrm>
        <a:off x="698241" y="1076059"/>
        <a:ext cx="6724704" cy="836446"/>
      </dsp:txXfrm>
    </dsp:sp>
    <dsp:sp modelId="{36FAB07E-4C66-0E46-96DC-3EDB15ED366C}">
      <dsp:nvSpPr>
        <dsp:cNvPr id="0" name=""/>
        <dsp:cNvSpPr/>
      </dsp:nvSpPr>
      <dsp:spPr>
        <a:xfrm>
          <a:off x="1334403" y="2100072"/>
          <a:ext cx="8026488" cy="8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Pagar fee del estado</a:t>
          </a:r>
        </a:p>
      </dsp:txBody>
      <dsp:txXfrm>
        <a:off x="1360426" y="2126095"/>
        <a:ext cx="6734737" cy="836446"/>
      </dsp:txXfrm>
    </dsp:sp>
    <dsp:sp modelId="{4218E358-48EC-4C44-960E-673FE3CD96F1}">
      <dsp:nvSpPr>
        <dsp:cNvPr id="0" name=""/>
        <dsp:cNvSpPr/>
      </dsp:nvSpPr>
      <dsp:spPr>
        <a:xfrm>
          <a:off x="2006622" y="3150108"/>
          <a:ext cx="8026488" cy="8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Aplicar aunque TruMerit aún esté revisando</a:t>
          </a:r>
        </a:p>
      </dsp:txBody>
      <dsp:txXfrm>
        <a:off x="2032645" y="3176131"/>
        <a:ext cx="6724704" cy="836446"/>
      </dsp:txXfrm>
    </dsp:sp>
    <dsp:sp modelId="{FCF98A92-20B4-BD42-9008-9420144C347B}">
      <dsp:nvSpPr>
        <dsp:cNvPr id="0" name=""/>
        <dsp:cNvSpPr/>
      </dsp:nvSpPr>
      <dsp:spPr>
        <a:xfrm>
          <a:off x="7448968" y="680504"/>
          <a:ext cx="577519" cy="57751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578910" y="680504"/>
        <a:ext cx="317635" cy="434583"/>
      </dsp:txXfrm>
    </dsp:sp>
    <dsp:sp modelId="{C2BCC17B-DA2E-C545-9071-0C8C2F007763}">
      <dsp:nvSpPr>
        <dsp:cNvPr id="0" name=""/>
        <dsp:cNvSpPr/>
      </dsp:nvSpPr>
      <dsp:spPr>
        <a:xfrm>
          <a:off x="8121187" y="1730540"/>
          <a:ext cx="577519" cy="57751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251129" y="1730540"/>
        <a:ext cx="317635" cy="434583"/>
      </dsp:txXfrm>
    </dsp:sp>
    <dsp:sp modelId="{55B51278-C2DF-1D46-81C1-9BB3CDD63CA9}">
      <dsp:nvSpPr>
        <dsp:cNvPr id="0" name=""/>
        <dsp:cNvSpPr/>
      </dsp:nvSpPr>
      <dsp:spPr>
        <a:xfrm>
          <a:off x="8783372" y="2780576"/>
          <a:ext cx="577519" cy="57751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913314" y="2780576"/>
        <a:ext cx="317635" cy="4345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6578B3-1C6C-3644-8EE0-48EEFCA9E7C8}">
      <dsp:nvSpPr>
        <dsp:cNvPr id="0" name=""/>
        <dsp:cNvSpPr/>
      </dsp:nvSpPr>
      <dsp:spPr>
        <a:xfrm>
          <a:off x="0" y="40067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Infection Control</a:t>
          </a:r>
        </a:p>
      </dsp:txBody>
      <dsp:txXfrm>
        <a:off x="31185" y="71252"/>
        <a:ext cx="10453230" cy="576450"/>
      </dsp:txXfrm>
    </dsp:sp>
    <dsp:sp modelId="{695B6131-6542-8B44-88FA-7FCB1A531C4B}">
      <dsp:nvSpPr>
        <dsp:cNvPr id="0" name=""/>
        <dsp:cNvSpPr/>
      </dsp:nvSpPr>
      <dsp:spPr>
        <a:xfrm>
          <a:off x="0" y="753767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Child Abuse Identification</a:t>
          </a:r>
        </a:p>
      </dsp:txBody>
      <dsp:txXfrm>
        <a:off x="31185" y="784952"/>
        <a:ext cx="10453230" cy="576450"/>
      </dsp:txXfrm>
    </dsp:sp>
    <dsp:sp modelId="{2980A522-A661-7E41-ABE6-30AA54C9E5CA}">
      <dsp:nvSpPr>
        <dsp:cNvPr id="0" name=""/>
        <dsp:cNvSpPr/>
      </dsp:nvSpPr>
      <dsp:spPr>
        <a:xfrm>
          <a:off x="0" y="1467468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Son obligatorios para licencia RN</a:t>
          </a:r>
        </a:p>
      </dsp:txBody>
      <dsp:txXfrm>
        <a:off x="31185" y="1498653"/>
        <a:ext cx="10453230" cy="576450"/>
      </dsp:txXfrm>
    </dsp:sp>
    <dsp:sp modelId="{7D7698EE-59FE-B34A-87C3-046716115F33}">
      <dsp:nvSpPr>
        <dsp:cNvPr id="0" name=""/>
        <dsp:cNvSpPr/>
      </dsp:nvSpPr>
      <dsp:spPr>
        <a:xfrm>
          <a:off x="0" y="2181168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Generalmente</a:t>
          </a:r>
          <a:r>
            <a:rPr lang="en-US" sz="2600" kern="1200" dirty="0"/>
            <a:t> se </a:t>
          </a:r>
          <a:r>
            <a:rPr lang="en-US" sz="2600" kern="1200" dirty="0" err="1"/>
            <a:t>completan</a:t>
          </a:r>
          <a:r>
            <a:rPr lang="en-US" sz="2600" kern="1200" dirty="0"/>
            <a:t> online</a:t>
          </a:r>
        </a:p>
      </dsp:txBody>
      <dsp:txXfrm>
        <a:off x="31185" y="2212353"/>
        <a:ext cx="10453230" cy="576450"/>
      </dsp:txXfrm>
    </dsp:sp>
    <dsp:sp modelId="{A21B77CA-65DA-044B-8283-F73A2BA8D78D}">
      <dsp:nvSpPr>
        <dsp:cNvPr id="0" name=""/>
        <dsp:cNvSpPr/>
      </dsp:nvSpPr>
      <dsp:spPr>
        <a:xfrm>
          <a:off x="0" y="2894868"/>
          <a:ext cx="10515600" cy="7027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u="none" strike="noStrike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CEUFast </a:t>
          </a:r>
          <a:endParaRPr lang="en-US" sz="2600" kern="1200" dirty="0">
            <a:solidFill>
              <a:schemeClr val="bg1"/>
            </a:solidFill>
          </a:endParaRPr>
        </a:p>
      </dsp:txBody>
      <dsp:txXfrm>
        <a:off x="34303" y="2929171"/>
        <a:ext cx="10446994" cy="634096"/>
      </dsp:txXfrm>
    </dsp:sp>
    <dsp:sp modelId="{945E9498-BE58-A54C-92FF-0EFF96BB3610}">
      <dsp:nvSpPr>
        <dsp:cNvPr id="0" name=""/>
        <dsp:cNvSpPr/>
      </dsp:nvSpPr>
      <dsp:spPr>
        <a:xfrm>
          <a:off x="0" y="370292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u="none" strike="noStrike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NYRequirements</a:t>
          </a:r>
          <a:endParaRPr lang="en-US" sz="2600" b="0" i="0" u="none" strike="noStrike" kern="1200" dirty="0">
            <a:solidFill>
              <a:schemeClr val="bg1"/>
            </a:solidFill>
            <a:effectLst/>
            <a:latin typeface="+mn-lt"/>
            <a:ea typeface="+mn-ea"/>
            <a:cs typeface="+mn-cs"/>
          </a:endParaRPr>
        </a:p>
      </dsp:txBody>
      <dsp:txXfrm>
        <a:off x="31185" y="3734114"/>
        <a:ext cx="10453230" cy="5764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0D130-0E84-5348-B232-AA1A4D984F78}">
      <dsp:nvSpPr>
        <dsp:cNvPr id="0" name=""/>
        <dsp:cNvSpPr/>
      </dsp:nvSpPr>
      <dsp:spPr>
        <a:xfrm>
          <a:off x="3496905" y="2098"/>
          <a:ext cx="3934018" cy="1009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TruMerit compara tu educación con estándares de USA</a:t>
          </a:r>
        </a:p>
      </dsp:txBody>
      <dsp:txXfrm>
        <a:off x="3546175" y="51368"/>
        <a:ext cx="3835478" cy="910763"/>
      </dsp:txXfrm>
    </dsp:sp>
    <dsp:sp modelId="{2D016371-AC7F-B146-8E46-0F16FB5D3ED1}">
      <dsp:nvSpPr>
        <dsp:cNvPr id="0" name=""/>
        <dsp:cNvSpPr/>
      </dsp:nvSpPr>
      <dsp:spPr>
        <a:xfrm>
          <a:off x="3496905" y="1061866"/>
          <a:ext cx="3934018" cy="1009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Evalúa teoría y práctica clínica</a:t>
          </a:r>
        </a:p>
      </dsp:txBody>
      <dsp:txXfrm>
        <a:off x="3546175" y="1111136"/>
        <a:ext cx="3835478" cy="910763"/>
      </dsp:txXfrm>
    </dsp:sp>
    <dsp:sp modelId="{1141B4BC-91CA-FE4C-AA66-FAF51CFACAF9}">
      <dsp:nvSpPr>
        <dsp:cNvPr id="0" name=""/>
        <dsp:cNvSpPr/>
      </dsp:nvSpPr>
      <dsp:spPr>
        <a:xfrm>
          <a:off x="3496905" y="2121635"/>
          <a:ext cx="3934018" cy="1009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Si todo está correcto emite el CVS report</a:t>
          </a:r>
        </a:p>
      </dsp:txBody>
      <dsp:txXfrm>
        <a:off x="3546175" y="2170905"/>
        <a:ext cx="3835478" cy="910763"/>
      </dsp:txXfrm>
    </dsp:sp>
    <dsp:sp modelId="{8EBB1B9A-C850-1A4B-9BD2-4A0139A4A81E}">
      <dsp:nvSpPr>
        <dsp:cNvPr id="0" name=""/>
        <dsp:cNvSpPr/>
      </dsp:nvSpPr>
      <dsp:spPr>
        <a:xfrm>
          <a:off x="3496905" y="3181403"/>
          <a:ext cx="3934018" cy="1009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El reporte se envía directamente a NYSED</a:t>
          </a:r>
        </a:p>
      </dsp:txBody>
      <dsp:txXfrm>
        <a:off x="3546175" y="3230673"/>
        <a:ext cx="3835478" cy="9107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47F15-88AD-4725-889C-AAFA42B7CC82}">
      <dsp:nvSpPr>
        <dsp:cNvPr id="0" name=""/>
        <dsp:cNvSpPr/>
      </dsp:nvSpPr>
      <dsp:spPr>
        <a:xfrm>
          <a:off x="75256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6BEF68-E969-43BD-B8B9-5135DF16269B}">
      <dsp:nvSpPr>
        <dsp:cNvPr id="0" name=""/>
        <dsp:cNvSpPr/>
      </dsp:nvSpPr>
      <dsp:spPr>
        <a:xfrm>
          <a:off x="10068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Authorization To Test</a:t>
          </a:r>
        </a:p>
      </dsp:txBody>
      <dsp:txXfrm>
        <a:off x="100682" y="2427484"/>
        <a:ext cx="2370489" cy="720000"/>
      </dsp:txXfrm>
    </dsp:sp>
    <dsp:sp modelId="{6A1EE00E-FF01-46B5-9E92-8B3D9C453199}">
      <dsp:nvSpPr>
        <dsp:cNvPr id="0" name=""/>
        <dsp:cNvSpPr/>
      </dsp:nvSpPr>
      <dsp:spPr>
        <a:xfrm>
          <a:off x="353789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D7A41-B4F6-409E-80CE-E6856AE4D3C8}">
      <dsp:nvSpPr>
        <dsp:cNvPr id="0" name=""/>
        <dsp:cNvSpPr/>
      </dsp:nvSpPr>
      <dsp:spPr>
        <a:xfrm>
          <a:off x="288600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Llega por email</a:t>
          </a:r>
        </a:p>
      </dsp:txBody>
      <dsp:txXfrm>
        <a:off x="2886007" y="2427484"/>
        <a:ext cx="2370489" cy="720000"/>
      </dsp:txXfrm>
    </dsp:sp>
    <dsp:sp modelId="{E56D9ACC-3667-4EB8-B5BE-A137CE4B172E}">
      <dsp:nvSpPr>
        <dsp:cNvPr id="0" name=""/>
        <dsp:cNvSpPr/>
      </dsp:nvSpPr>
      <dsp:spPr>
        <a:xfrm>
          <a:off x="6323216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7FF2A-86BA-476D-B1EE-F9AD900099F2}">
      <dsp:nvSpPr>
        <dsp:cNvPr id="0" name=""/>
        <dsp:cNvSpPr/>
      </dsp:nvSpPr>
      <dsp:spPr>
        <a:xfrm>
          <a:off x="5671332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Permite escoger fecha y lugar de examen</a:t>
          </a:r>
        </a:p>
      </dsp:txBody>
      <dsp:txXfrm>
        <a:off x="5671332" y="2427484"/>
        <a:ext cx="2370489" cy="720000"/>
      </dsp:txXfrm>
    </dsp:sp>
    <dsp:sp modelId="{83F231E9-D060-4852-8793-86E78882BD82}">
      <dsp:nvSpPr>
        <dsp:cNvPr id="0" name=""/>
        <dsp:cNvSpPr/>
      </dsp:nvSpPr>
      <dsp:spPr>
        <a:xfrm>
          <a:off x="9108541" y="1045320"/>
          <a:ext cx="1066720" cy="10667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C1F5C-552B-4660-A0C9-C8B09BB10F12}">
      <dsp:nvSpPr>
        <dsp:cNvPr id="0" name=""/>
        <dsp:cNvSpPr/>
      </dsp:nvSpPr>
      <dsp:spPr>
        <a:xfrm>
          <a:off x="8456657" y="2427484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Tiene fecha de expiración (90 dias)</a:t>
          </a:r>
        </a:p>
      </dsp:txBody>
      <dsp:txXfrm>
        <a:off x="8456657" y="2427484"/>
        <a:ext cx="2370489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FAB98-1653-D344-8B0D-7F4427FB4E95}">
      <dsp:nvSpPr>
        <dsp:cNvPr id="0" name=""/>
        <dsp:cNvSpPr/>
      </dsp:nvSpPr>
      <dsp:spPr>
        <a:xfrm>
          <a:off x="0" y="25748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Crear cuenta en Pearson VUE</a:t>
          </a:r>
        </a:p>
      </dsp:txBody>
      <dsp:txXfrm>
        <a:off x="38381" y="64129"/>
        <a:ext cx="10438838" cy="709478"/>
      </dsp:txXfrm>
    </dsp:sp>
    <dsp:sp modelId="{62E136EB-3E51-B148-ABDE-23EEBC428761}">
      <dsp:nvSpPr>
        <dsp:cNvPr id="0" name=""/>
        <dsp:cNvSpPr/>
      </dsp:nvSpPr>
      <dsp:spPr>
        <a:xfrm>
          <a:off x="0" y="904148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Pagar el NCLEX (</a:t>
          </a:r>
          <a:r>
            <a:rPr lang="en-US" sz="3200" b="1" kern="1200"/>
            <a:t>$200 USD)</a:t>
          </a:r>
          <a:endParaRPr lang="en-US" sz="3200" kern="1200"/>
        </a:p>
      </dsp:txBody>
      <dsp:txXfrm>
        <a:off x="38381" y="942529"/>
        <a:ext cx="10438838" cy="709478"/>
      </dsp:txXfrm>
    </dsp:sp>
    <dsp:sp modelId="{F107F52E-FE94-3A44-B316-258396AA0F1E}">
      <dsp:nvSpPr>
        <dsp:cNvPr id="0" name=""/>
        <dsp:cNvSpPr/>
      </dsp:nvSpPr>
      <dsp:spPr>
        <a:xfrm>
          <a:off x="0" y="1782549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Esperar el ATT</a:t>
          </a:r>
        </a:p>
      </dsp:txBody>
      <dsp:txXfrm>
        <a:off x="38381" y="1820930"/>
        <a:ext cx="10438838" cy="709478"/>
      </dsp:txXfrm>
    </dsp:sp>
    <dsp:sp modelId="{9C9955F7-5DC6-5D46-BB2A-1FEDD8DB1972}">
      <dsp:nvSpPr>
        <dsp:cNvPr id="0" name=""/>
        <dsp:cNvSpPr/>
      </dsp:nvSpPr>
      <dsp:spPr>
        <a:xfrm>
          <a:off x="0" y="2660949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Sin ATT no </a:t>
          </a:r>
          <a:r>
            <a:rPr lang="en-US" sz="3200" kern="1200" dirty="0" err="1"/>
            <a:t>puedes</a:t>
          </a:r>
          <a:r>
            <a:rPr lang="en-US" sz="3200" kern="1200" dirty="0"/>
            <a:t> </a:t>
          </a:r>
          <a:r>
            <a:rPr lang="en-US" sz="3200" kern="1200" dirty="0" err="1"/>
            <a:t>agendar</a:t>
          </a:r>
          <a:r>
            <a:rPr lang="en-US" sz="3200" kern="1200" dirty="0"/>
            <a:t> examen </a:t>
          </a:r>
        </a:p>
      </dsp:txBody>
      <dsp:txXfrm>
        <a:off x="38381" y="2699330"/>
        <a:ext cx="10438838" cy="709478"/>
      </dsp:txXfrm>
    </dsp:sp>
    <dsp:sp modelId="{D1BE2089-192D-094B-A7BA-BBF59F1B696A}">
      <dsp:nvSpPr>
        <dsp:cNvPr id="0" name=""/>
        <dsp:cNvSpPr/>
      </dsp:nvSpPr>
      <dsp:spPr>
        <a:xfrm>
          <a:off x="0" y="3539349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https://www.pearsonvue.com/</a:t>
          </a:r>
        </a:p>
      </dsp:txBody>
      <dsp:txXfrm>
        <a:off x="38381" y="3577730"/>
        <a:ext cx="10438838" cy="7094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2D2AC1-4656-6F45-947A-5BC5F2C7E76A}">
      <dsp:nvSpPr>
        <dsp:cNvPr id="0" name=""/>
        <dsp:cNvSpPr/>
      </dsp:nvSpPr>
      <dsp:spPr>
        <a:xfrm>
          <a:off x="0" y="72998"/>
          <a:ext cx="8123332" cy="75859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Examen computarizado</a:t>
          </a:r>
        </a:p>
      </dsp:txBody>
      <dsp:txXfrm>
        <a:off x="37032" y="110030"/>
        <a:ext cx="8049268" cy="684534"/>
      </dsp:txXfrm>
    </dsp:sp>
    <dsp:sp modelId="{D96FFBC6-701F-F34E-93F3-709C5C006FF7}">
      <dsp:nvSpPr>
        <dsp:cNvPr id="0" name=""/>
        <dsp:cNvSpPr/>
      </dsp:nvSpPr>
      <dsp:spPr>
        <a:xfrm>
          <a:off x="0" y="886317"/>
          <a:ext cx="8123332" cy="75859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Debes llevar identificación válida</a:t>
          </a:r>
        </a:p>
      </dsp:txBody>
      <dsp:txXfrm>
        <a:off x="37032" y="923349"/>
        <a:ext cx="8049268" cy="684534"/>
      </dsp:txXfrm>
    </dsp:sp>
    <dsp:sp modelId="{BF54373E-2D13-9845-91F1-FC3F90F1E7F1}">
      <dsp:nvSpPr>
        <dsp:cNvPr id="0" name=""/>
        <dsp:cNvSpPr/>
      </dsp:nvSpPr>
      <dsp:spPr>
        <a:xfrm>
          <a:off x="0" y="1699636"/>
          <a:ext cx="8123332" cy="75859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El examen adapta preguntas según respuestas</a:t>
          </a:r>
        </a:p>
      </dsp:txBody>
      <dsp:txXfrm>
        <a:off x="37032" y="1736668"/>
        <a:ext cx="8049268" cy="684534"/>
      </dsp:txXfrm>
    </dsp:sp>
    <dsp:sp modelId="{66EBE650-847D-764A-9574-E0EB6887688D}">
      <dsp:nvSpPr>
        <dsp:cNvPr id="0" name=""/>
        <dsp:cNvSpPr/>
      </dsp:nvSpPr>
      <dsp:spPr>
        <a:xfrm>
          <a:off x="0" y="2512955"/>
          <a:ext cx="8123332" cy="75859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85 -150 preguntas</a:t>
          </a:r>
          <a:r>
            <a:rPr lang="en-US" sz="1900" kern="1200"/>
            <a:t> </a:t>
          </a:r>
        </a:p>
      </dsp:txBody>
      <dsp:txXfrm>
        <a:off x="37032" y="2549987"/>
        <a:ext cx="8049268" cy="684534"/>
      </dsp:txXfrm>
    </dsp:sp>
    <dsp:sp modelId="{C084F9FB-4FA5-A94F-BD7E-80A34EA490D9}">
      <dsp:nvSpPr>
        <dsp:cNvPr id="0" name=""/>
        <dsp:cNvSpPr/>
      </dsp:nvSpPr>
      <dsp:spPr>
        <a:xfrm>
          <a:off x="0" y="3326273"/>
          <a:ext cx="8123332" cy="75859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El examen es </a:t>
          </a:r>
          <a:r>
            <a:rPr lang="en-US" sz="1900" kern="1200" dirty="0" err="1"/>
            <a:t>adaptativo</a:t>
          </a:r>
          <a:r>
            <a:rPr lang="en-US" sz="1900" kern="1200" dirty="0"/>
            <a:t> (“CAT” = Computer Adaptive Testing) lo que </a:t>
          </a:r>
          <a:r>
            <a:rPr lang="en-US" sz="1900" kern="1200" dirty="0" err="1"/>
            <a:t>significa</a:t>
          </a:r>
          <a:r>
            <a:rPr lang="en-US" sz="1900" kern="1200" dirty="0"/>
            <a:t> que:</a:t>
          </a:r>
        </a:p>
      </dsp:txBody>
      <dsp:txXfrm>
        <a:off x="37032" y="3363305"/>
        <a:ext cx="8049268" cy="684534"/>
      </dsp:txXfrm>
    </dsp:sp>
    <dsp:sp modelId="{2372B0FC-6C49-9344-A6E2-E4C9E49BC32F}">
      <dsp:nvSpPr>
        <dsp:cNvPr id="0" name=""/>
        <dsp:cNvSpPr/>
      </dsp:nvSpPr>
      <dsp:spPr>
        <a:xfrm>
          <a:off x="0" y="4139592"/>
          <a:ext cx="8123332" cy="75859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la computadora va decidiendo si darte más preguntas o terminar el examen</a:t>
          </a:r>
        </a:p>
      </dsp:txBody>
      <dsp:txXfrm>
        <a:off x="37032" y="4176624"/>
        <a:ext cx="8049268" cy="6845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5541B-35F0-ED4F-85CE-F7F69CA408A8}">
      <dsp:nvSpPr>
        <dsp:cNvPr id="0" name=""/>
        <dsp:cNvSpPr/>
      </dsp:nvSpPr>
      <dsp:spPr>
        <a:xfrm>
          <a:off x="0" y="0"/>
          <a:ext cx="5087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6825CD-4CAC-C541-86A7-E3B911F8C754}">
      <dsp:nvSpPr>
        <dsp:cNvPr id="0" name=""/>
        <dsp:cNvSpPr/>
      </dsp:nvSpPr>
      <dsp:spPr>
        <a:xfrm>
          <a:off x="0" y="0"/>
          <a:ext cx="5087172" cy="90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Si apruebas → NYSED emite licencia RN</a:t>
          </a:r>
        </a:p>
      </dsp:txBody>
      <dsp:txXfrm>
        <a:off x="0" y="0"/>
        <a:ext cx="5087172" cy="902354"/>
      </dsp:txXfrm>
    </dsp:sp>
    <dsp:sp modelId="{E85B8DFE-DB22-4B4A-BF00-73FBCA197C82}">
      <dsp:nvSpPr>
        <dsp:cNvPr id="0" name=""/>
        <dsp:cNvSpPr/>
      </dsp:nvSpPr>
      <dsp:spPr>
        <a:xfrm>
          <a:off x="0" y="902354"/>
          <a:ext cx="5087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CEF47F-F7A0-4347-BB20-3BA7EACA6FF1}">
      <dsp:nvSpPr>
        <dsp:cNvPr id="0" name=""/>
        <dsp:cNvSpPr/>
      </dsp:nvSpPr>
      <dsp:spPr>
        <a:xfrm>
          <a:off x="0" y="902354"/>
          <a:ext cx="5087172" cy="90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Puedes verificar licencia online</a:t>
          </a:r>
        </a:p>
      </dsp:txBody>
      <dsp:txXfrm>
        <a:off x="0" y="902354"/>
        <a:ext cx="5087172" cy="902354"/>
      </dsp:txXfrm>
    </dsp:sp>
    <dsp:sp modelId="{B3461904-584C-8042-AD59-6C9BFBA19828}">
      <dsp:nvSpPr>
        <dsp:cNvPr id="0" name=""/>
        <dsp:cNvSpPr/>
      </dsp:nvSpPr>
      <dsp:spPr>
        <a:xfrm>
          <a:off x="0" y="1804708"/>
          <a:ext cx="5087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522A7-2F27-554D-B845-C23797D54BB0}">
      <dsp:nvSpPr>
        <dsp:cNvPr id="0" name=""/>
        <dsp:cNvSpPr/>
      </dsp:nvSpPr>
      <dsp:spPr>
        <a:xfrm>
          <a:off x="0" y="1804708"/>
          <a:ext cx="5087172" cy="90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Ya puedes trabajar como Registered Nurse</a:t>
          </a:r>
        </a:p>
      </dsp:txBody>
      <dsp:txXfrm>
        <a:off x="0" y="1804708"/>
        <a:ext cx="5087172" cy="902354"/>
      </dsp:txXfrm>
    </dsp:sp>
    <dsp:sp modelId="{127D63DE-14CD-8B45-A5EA-BCFE1E6C6548}">
      <dsp:nvSpPr>
        <dsp:cNvPr id="0" name=""/>
        <dsp:cNvSpPr/>
      </dsp:nvSpPr>
      <dsp:spPr>
        <a:xfrm>
          <a:off x="0" y="2707062"/>
          <a:ext cx="5087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4DBB1A-0E15-8E49-A7CE-D726C8A93B8F}">
      <dsp:nvSpPr>
        <dsp:cNvPr id="0" name=""/>
        <dsp:cNvSpPr/>
      </dsp:nvSpPr>
      <dsp:spPr>
        <a:xfrm>
          <a:off x="0" y="2707062"/>
          <a:ext cx="5087172" cy="902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Puedes</a:t>
          </a:r>
          <a:r>
            <a:rPr lang="en-US" sz="2500" kern="1200" dirty="0"/>
            <a:t> </a:t>
          </a:r>
          <a:r>
            <a:rPr lang="en-US" sz="2500" kern="1200" dirty="0" err="1"/>
            <a:t>aplicar</a:t>
          </a:r>
          <a:r>
            <a:rPr lang="en-US" sz="2500" kern="1200" dirty="0"/>
            <a:t> luego a  MSN, NP o PMHNP</a:t>
          </a:r>
        </a:p>
      </dsp:txBody>
      <dsp:txXfrm>
        <a:off x="0" y="2707062"/>
        <a:ext cx="5087172" cy="9023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87C87-D576-4F4B-8F0D-4982047868E5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📝 Crear cuenta en TruMerit</a:t>
          </a:r>
        </a:p>
      </dsp:txBody>
      <dsp:txXfrm>
        <a:off x="582645" y="1178"/>
        <a:ext cx="2174490" cy="1304694"/>
      </dsp:txXfrm>
    </dsp:sp>
    <dsp:sp modelId="{AB93FA0C-F376-1545-8D53-A6269D842555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💳 Pagar CVS New York</a:t>
          </a:r>
        </a:p>
      </dsp:txBody>
      <dsp:txXfrm>
        <a:off x="2974584" y="1178"/>
        <a:ext cx="2174490" cy="1304694"/>
      </dsp:txXfrm>
    </dsp:sp>
    <dsp:sp modelId="{C886EC2C-73A2-4446-A758-957CDEC4B612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📄 Enviar documentos</a:t>
          </a:r>
        </a:p>
      </dsp:txBody>
      <dsp:txXfrm>
        <a:off x="5366524" y="1178"/>
        <a:ext cx="2174490" cy="1304694"/>
      </dsp:txXfrm>
    </dsp:sp>
    <dsp:sp modelId="{501E7DCB-4BA8-EF45-932E-7CD53F77E931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🎓 Validación de universidad</a:t>
          </a:r>
        </a:p>
      </dsp:txBody>
      <dsp:txXfrm>
        <a:off x="7758464" y="1178"/>
        <a:ext cx="2174490" cy="1304694"/>
      </dsp:txXfrm>
    </dsp:sp>
    <dsp:sp modelId="{B68E06F0-5422-3A46-AAA0-CDE12B816A04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✅ Validación de licencia</a:t>
          </a:r>
        </a:p>
      </dsp:txBody>
      <dsp:txXfrm>
        <a:off x="582645" y="1523321"/>
        <a:ext cx="2174490" cy="1304694"/>
      </dsp:txXfrm>
    </dsp:sp>
    <dsp:sp modelId="{4829EAF1-3408-0246-AB84-BB6E98D18962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📤 CVS Report enviado a NYSED</a:t>
          </a:r>
        </a:p>
      </dsp:txBody>
      <dsp:txXfrm>
        <a:off x="2974584" y="1523321"/>
        <a:ext cx="2174490" cy="1304694"/>
      </dsp:txXfrm>
    </dsp:sp>
    <dsp:sp modelId="{834A3B38-FE21-A745-8B9C-DF5A5C12E8BD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🏛️ Aplicar al NYSED</a:t>
          </a:r>
        </a:p>
      </dsp:txBody>
      <dsp:txXfrm>
        <a:off x="5366524" y="1523321"/>
        <a:ext cx="2174490" cy="1304694"/>
      </dsp:txXfrm>
    </dsp:sp>
    <dsp:sp modelId="{78603F2B-6EB2-FF43-BF27-BCE60281AA15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📚 Cursos requeridos</a:t>
          </a:r>
        </a:p>
      </dsp:txBody>
      <dsp:txXfrm>
        <a:off x="7758464" y="1523321"/>
        <a:ext cx="2174490" cy="1304694"/>
      </dsp:txXfrm>
    </dsp:sp>
    <dsp:sp modelId="{01217B14-F312-A84A-8581-9B38EDC5F305}">
      <dsp:nvSpPr>
        <dsp:cNvPr id="0" name=""/>
        <dsp:cNvSpPr/>
      </dsp:nvSpPr>
      <dsp:spPr>
        <a:xfrm>
          <a:off x="1778615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📧 Recibir ATT</a:t>
          </a:r>
        </a:p>
      </dsp:txBody>
      <dsp:txXfrm>
        <a:off x="1778615" y="3045465"/>
        <a:ext cx="2174490" cy="1304694"/>
      </dsp:txXfrm>
    </dsp:sp>
    <dsp:sp modelId="{FBBCBC64-A502-3F4F-A6F9-74DEA37F0CB8}">
      <dsp:nvSpPr>
        <dsp:cNvPr id="0" name=""/>
        <dsp:cNvSpPr/>
      </dsp:nvSpPr>
      <dsp:spPr>
        <a:xfrm>
          <a:off x="4170554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🖥️ Presentar NCLEX</a:t>
          </a:r>
        </a:p>
      </dsp:txBody>
      <dsp:txXfrm>
        <a:off x="4170554" y="3045465"/>
        <a:ext cx="2174490" cy="1304694"/>
      </dsp:txXfrm>
    </dsp:sp>
    <dsp:sp modelId="{5D3AC7D8-C302-8345-AE68-8B48A2998B36}">
      <dsp:nvSpPr>
        <dsp:cNvPr id="0" name=""/>
        <dsp:cNvSpPr/>
      </dsp:nvSpPr>
      <dsp:spPr>
        <a:xfrm>
          <a:off x="6562494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🎉 Obtener licencia RN</a:t>
          </a:r>
        </a:p>
      </dsp:txBody>
      <dsp:txXfrm>
        <a:off x="6562494" y="3045465"/>
        <a:ext cx="2174490" cy="130469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8A9D4-B846-AA43-B0A5-88515A3525F2}">
      <dsp:nvSpPr>
        <dsp:cNvPr id="0" name=""/>
        <dsp:cNvSpPr/>
      </dsp:nvSpPr>
      <dsp:spPr>
        <a:xfrm>
          <a:off x="0" y="0"/>
          <a:ext cx="518159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38FC06-BFBB-594D-9DA3-0711DBA8BCDE}">
      <dsp:nvSpPr>
        <dsp:cNvPr id="0" name=""/>
        <dsp:cNvSpPr/>
      </dsp:nvSpPr>
      <dsp:spPr>
        <a:xfrm>
          <a:off x="0" y="0"/>
          <a:ext cx="5181598" cy="1704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El proceso puede ser largo, pero cada paso te acerca más a la meta. Nunca subestimes hasta dónde puedes llegar con perseverancia y dedicación.</a:t>
          </a:r>
        </a:p>
      </dsp:txBody>
      <dsp:txXfrm>
        <a:off x="0" y="0"/>
        <a:ext cx="5181598" cy="1704949"/>
      </dsp:txXfrm>
    </dsp:sp>
    <dsp:sp modelId="{6817E674-EBA4-CE4B-A4CF-7CCE1CCF768A}">
      <dsp:nvSpPr>
        <dsp:cNvPr id="0" name=""/>
        <dsp:cNvSpPr/>
      </dsp:nvSpPr>
      <dsp:spPr>
        <a:xfrm>
          <a:off x="0" y="1704949"/>
          <a:ext cx="5181598" cy="0"/>
        </a:xfrm>
        <a:prstGeom prst="lin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E2B36-3E1D-754C-9980-C5B53988FE60}">
      <dsp:nvSpPr>
        <dsp:cNvPr id="0" name=""/>
        <dsp:cNvSpPr/>
      </dsp:nvSpPr>
      <dsp:spPr>
        <a:xfrm>
          <a:off x="0" y="1704949"/>
          <a:ext cx="5181598" cy="1704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                  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                     </a:t>
          </a:r>
        </a:p>
      </dsp:txBody>
      <dsp:txXfrm>
        <a:off x="0" y="1704949"/>
        <a:ext cx="5181598" cy="1704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86FBD-C287-9148-BBEA-19FB269D343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28855-9268-0446-9243-75365120E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34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.nysed.gov/professions/registered-professional-nursing/application-forms?utm_source=chatgpt.com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.nysed.gov/about/training-continuing-education?utm_source=chatgpt.com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entender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inicio</a:t>
            </a:r>
            <a:r>
              <a:rPr lang="en-US" dirty="0"/>
              <a:t> que </a:t>
            </a:r>
            <a:r>
              <a:rPr lang="en-US" b="1" dirty="0" err="1"/>
              <a:t>Estados</a:t>
            </a:r>
            <a:r>
              <a:rPr lang="en-US" b="1" dirty="0"/>
              <a:t> Unidos no </a:t>
            </a:r>
            <a:r>
              <a:rPr lang="en-US" b="1" dirty="0" err="1"/>
              <a:t>posee</a:t>
            </a:r>
            <a:r>
              <a:rPr lang="en-US" b="1" dirty="0"/>
              <a:t> un </a:t>
            </a:r>
            <a:r>
              <a:rPr lang="en-US" b="1" dirty="0" err="1"/>
              <a:t>sistema</a:t>
            </a:r>
            <a:r>
              <a:rPr lang="en-US" b="1" dirty="0"/>
              <a:t> </a:t>
            </a:r>
            <a:r>
              <a:rPr lang="en-US" b="1" dirty="0" err="1"/>
              <a:t>único</a:t>
            </a:r>
            <a:r>
              <a:rPr lang="en-US" b="1" dirty="0"/>
              <a:t> </a:t>
            </a:r>
            <a:r>
              <a:rPr lang="en-US" b="1" dirty="0" err="1"/>
              <a:t>nacional</a:t>
            </a:r>
            <a:r>
              <a:rPr lang="en-US" b="1" dirty="0"/>
              <a:t> de </a:t>
            </a:r>
            <a:r>
              <a:rPr lang="en-US" b="1" dirty="0" err="1"/>
              <a:t>licenciamiento</a:t>
            </a:r>
            <a:r>
              <a:rPr lang="en-US" b="1" dirty="0"/>
              <a:t> para </a:t>
            </a:r>
            <a:r>
              <a:rPr lang="en-US" b="1" dirty="0" err="1"/>
              <a:t>enfermería</a:t>
            </a:r>
            <a:r>
              <a:rPr lang="en-US" dirty="0"/>
              <a:t>. Cada </a:t>
            </a:r>
            <a:r>
              <a:rPr lang="en-US" dirty="0" err="1"/>
              <a:t>estado</a:t>
            </a:r>
            <a:r>
              <a:rPr lang="en-US" dirty="0"/>
              <a:t> </a:t>
            </a:r>
            <a:r>
              <a:rPr lang="en-US" dirty="0" err="1"/>
              <a:t>posee</a:t>
            </a:r>
            <a:r>
              <a:rPr lang="en-US" dirty="0"/>
              <a:t> </a:t>
            </a:r>
            <a:r>
              <a:rPr lang="en-US" dirty="0" err="1"/>
              <a:t>autoridad</a:t>
            </a:r>
            <a:r>
              <a:rPr lang="en-US" dirty="0"/>
              <a:t> </a:t>
            </a:r>
            <a:r>
              <a:rPr lang="en-US" dirty="0" err="1"/>
              <a:t>regulatoria</a:t>
            </a:r>
            <a:r>
              <a:rPr lang="en-US" dirty="0"/>
              <a:t> </a:t>
            </a:r>
            <a:r>
              <a:rPr lang="en-US" dirty="0" err="1"/>
              <a:t>independiente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propio</a:t>
            </a:r>
            <a:r>
              <a:rPr lang="en-US" dirty="0"/>
              <a:t> </a:t>
            </a:r>
            <a:r>
              <a:rPr lang="en-US" dirty="0" err="1"/>
              <a:t>organismo</a:t>
            </a:r>
            <a:r>
              <a:rPr lang="en-US" dirty="0"/>
              <a:t> </a:t>
            </a:r>
            <a:r>
              <a:rPr lang="en-US" dirty="0" err="1"/>
              <a:t>regulador</a:t>
            </a:r>
            <a:r>
              <a:rPr lang="en-US" dirty="0"/>
              <a:t> </a:t>
            </a:r>
            <a:r>
              <a:rPr lang="en-US" dirty="0" err="1"/>
              <a:t>llamado</a:t>
            </a:r>
            <a:r>
              <a:rPr lang="en-US" dirty="0"/>
              <a:t> </a:t>
            </a:r>
            <a:r>
              <a:rPr lang="en-US" b="1" dirty="0"/>
              <a:t>Board of Nursing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8855-9268-0446-9243-75365120E2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57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múltiples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distintos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agencias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credenciales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Sin embargo, para fines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educativos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para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simplificar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comprensión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enfocará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específicamente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8855-9268-0446-9243-75365120E2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117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EVALUAR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equivalente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USA. (CES) credential evaluation service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8855-9268-0446-9243-75365120E2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04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Explicar</a:t>
            </a:r>
            <a:r>
              <a:rPr dirty="0"/>
              <a:t> que </a:t>
            </a:r>
            <a:r>
              <a:rPr dirty="0" err="1"/>
              <a:t>TruMerit</a:t>
            </a:r>
            <a:r>
              <a:rPr dirty="0"/>
              <a:t> </a:t>
            </a:r>
            <a:r>
              <a:rPr dirty="0" err="1"/>
              <a:t>cambió</a:t>
            </a:r>
            <a:r>
              <a:rPr dirty="0"/>
              <a:t> de </a:t>
            </a:r>
            <a:r>
              <a:rPr dirty="0" err="1"/>
              <a:t>nombre</a:t>
            </a:r>
            <a:r>
              <a:rPr dirty="0"/>
              <a:t> </a:t>
            </a:r>
            <a:r>
              <a:rPr dirty="0" err="1"/>
              <a:t>recientemente</a:t>
            </a:r>
            <a:r>
              <a:rPr dirty="0"/>
              <a:t> </a:t>
            </a:r>
            <a:r>
              <a:rPr dirty="0" err="1"/>
              <a:t>desde</a:t>
            </a:r>
            <a:r>
              <a:rPr dirty="0"/>
              <a:t> CGFNS.</a:t>
            </a:r>
            <a:r>
              <a:rPr lang="en-US" dirty="0"/>
              <a:t>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Commission on Graduates of Foreign Nursing Schools,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Comisión para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Graduados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Escuelas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Enfermería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Extranjeras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8855-9268-0446-9243-75365120E2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62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Credential verification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8855-9268-0446-9243-75365120E2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7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8855-9268-0446-9243-75365120E2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58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“Application Forms for Registered Professional Nurses – Form 1”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 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iniciar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oficialmente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proceso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licencia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Registered Nurse (RN)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estado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New York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ante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New York State Education Department (NYSED)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básicamente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solicitud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principal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donde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abre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expediente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candidata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/o para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obtener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licencia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enfermería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8855-9268-0446-9243-75365120E2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65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Ambos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hacerse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proveedores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aprobados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NYSED Office of the Professions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Lugares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comunes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fáciles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donde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personas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online: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Credentialing verification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8855-9268-0446-9243-75365120E2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52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Pearson VUE es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compañía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administra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examen NCLEX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exámenes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Unidos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países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dirty="0" err="1"/>
              <a:t>Explicar</a:t>
            </a:r>
            <a:r>
              <a:rPr dirty="0"/>
              <a:t> que ATT </a:t>
            </a:r>
            <a:r>
              <a:rPr dirty="0" err="1"/>
              <a:t>significa</a:t>
            </a:r>
            <a:r>
              <a:rPr dirty="0"/>
              <a:t> </a:t>
            </a:r>
            <a:r>
              <a:rPr dirty="0" err="1"/>
              <a:t>autorización</a:t>
            </a:r>
            <a:r>
              <a:rPr dirty="0"/>
              <a:t> </a:t>
            </a:r>
            <a:r>
              <a:rPr dirty="0" err="1"/>
              <a:t>oficial</a:t>
            </a:r>
            <a:r>
              <a:rPr dirty="0"/>
              <a:t> para </a:t>
            </a:r>
            <a:r>
              <a:rPr dirty="0" err="1"/>
              <a:t>presentar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examen.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Mencionar</a:t>
            </a:r>
            <a:r>
              <a:rPr dirty="0"/>
              <a:t> que </a:t>
            </a:r>
            <a:r>
              <a:rPr dirty="0" err="1"/>
              <a:t>después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hacer</a:t>
            </a:r>
            <a:r>
              <a:rPr dirty="0"/>
              <a:t> endorsement a </a:t>
            </a:r>
            <a:r>
              <a:rPr dirty="0" err="1"/>
              <a:t>otros</a:t>
            </a:r>
            <a:r>
              <a:rPr dirty="0"/>
              <a:t> </a:t>
            </a:r>
            <a:r>
              <a:rPr dirty="0" err="1"/>
              <a:t>estados</a:t>
            </a:r>
            <a:r>
              <a:rPr dirty="0"/>
              <a:t>.</a:t>
            </a:r>
            <a:endParaRPr lang="en-US" dirty="0"/>
          </a:p>
          <a:p>
            <a:endParaRPr lang="en-US" dirty="0"/>
          </a:p>
          <a:p>
            <a:r>
              <a:rPr lang="en-US" dirty="0"/>
              <a:t>El NCLEX es </a:t>
            </a:r>
            <a:r>
              <a:rPr lang="en-US" dirty="0" err="1"/>
              <a:t>el</a:t>
            </a:r>
            <a:r>
              <a:rPr lang="en-US" dirty="0"/>
              <a:t> examen que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aprobar</a:t>
            </a:r>
            <a:r>
              <a:rPr lang="en-US" dirty="0"/>
              <a:t> las </a:t>
            </a:r>
            <a:r>
              <a:rPr lang="en-US" dirty="0" err="1"/>
              <a:t>enfermeras</a:t>
            </a:r>
            <a:r>
              <a:rPr lang="en-US" dirty="0"/>
              <a:t> para </a:t>
            </a:r>
            <a:r>
              <a:rPr lang="en-US" dirty="0" err="1"/>
              <a:t>obtener</a:t>
            </a:r>
            <a:r>
              <a:rPr lang="en-US" dirty="0"/>
              <a:t> la </a:t>
            </a:r>
            <a:r>
              <a:rPr lang="en-US" dirty="0" err="1"/>
              <a:t>licencia</a:t>
            </a:r>
            <a:r>
              <a:rPr lang="en-US" dirty="0"/>
              <a:t> de Registered Nurse (RN)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Estados</a:t>
            </a:r>
            <a:r>
              <a:rPr lang="en-US" dirty="0"/>
              <a:t> </a:t>
            </a:r>
            <a:r>
              <a:rPr lang="en-US" dirty="0" err="1"/>
              <a:t>Unidos.Evalúa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la persona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conocimientos</a:t>
            </a:r>
            <a:r>
              <a:rPr lang="en-US" dirty="0"/>
              <a:t> y </a:t>
            </a:r>
            <a:r>
              <a:rPr lang="en-US" dirty="0" err="1"/>
              <a:t>habilidades</a:t>
            </a:r>
            <a:r>
              <a:rPr lang="en-US" dirty="0"/>
              <a:t> </a:t>
            </a:r>
            <a:r>
              <a:rPr lang="en-US" dirty="0" err="1"/>
              <a:t>necesarias</a:t>
            </a:r>
            <a:r>
              <a:rPr lang="en-US" dirty="0"/>
              <a:t> para </a:t>
            </a:r>
            <a:r>
              <a:rPr lang="en-US" dirty="0" err="1"/>
              <a:t>brindar</a:t>
            </a:r>
            <a:r>
              <a:rPr lang="en-US" dirty="0"/>
              <a:t> </a:t>
            </a:r>
            <a:r>
              <a:rPr lang="en-US" dirty="0" err="1"/>
              <a:t>cuidado</a:t>
            </a:r>
            <a:r>
              <a:rPr lang="en-US" dirty="0"/>
              <a:t> </a:t>
            </a:r>
            <a:r>
              <a:rPr lang="en-US" dirty="0" err="1"/>
              <a:t>seguro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pacientes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Usar esta diapositiva como cierre visual dinámico explicando cada paso rápidamente.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Quiero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aclarar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no soy un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compañía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ofrece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servicio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manera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comercial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Soy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persona que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recorrió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camino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largo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veces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difícil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hasta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integrarse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Unidos.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Hoy, gracias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experiencia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tengo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camino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más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claro y me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dedico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orientar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ayudar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otros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medida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mi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tiempo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mis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compromisos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 lo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permiten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Actualmente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estamos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impartiendo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repasos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educacionales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cursos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debido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compromisos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Sin embargo,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seguimos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motivando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orientando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que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puedan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alcanzar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avanzar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sido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realizada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únicamente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fines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educativos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con la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intención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facilitar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camino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muchas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personas que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desean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desarrollarse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Estados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Unidos.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8855-9268-0446-9243-75365120E22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74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E0638-2C6D-7D4E-1A49-79E608F3F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B1098-D348-3437-EEC1-D8275849B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8D883-FB16-5939-EC04-3AAD464DC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AEFE4-8C0F-C955-CB67-9FD2CEB32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0986F-B9E7-3A97-592D-D70B87CEF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9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545A-B037-EC76-9586-4E9E20411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A3155-7E05-C8AD-928E-3912A4991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45E21-B69C-5AA1-9A8E-B29F15F5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84A00-2D1B-B88C-3D15-A4C2D123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18820-E414-F3A4-EE63-5B53D67B3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79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85B5A-8F05-AFD2-DDE2-6E6FA1D37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8732C9-D288-A35A-3B1B-AE0057D8A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E94FF-A524-C399-F687-DEBEF444A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11C31-95B2-684E-6540-0F4DDFEFC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69DE2-9359-10A5-997A-717FFA40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DF651-D052-5B18-3398-7AE2EA474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AC989-5C82-2760-83A3-5F48C83E16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16BA1-672E-DA38-8100-57C9B49A9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A96AA8-6E26-83B3-0B76-8554C231B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F202B-0713-DE1F-0D30-58210732F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52BD2-E15D-1B64-AD3D-694F506F6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8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1AA00-2FA5-FFDE-E49F-F12F51AFE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DBF9C-B260-3A94-4662-3A881D136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0F891-11C8-3EDC-71BA-D994C0056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62DAE8-417A-8600-2D78-A6AB0150F8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0DBFA9-B6AE-0138-5C76-EDB36D9638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8BF17-DF8A-A1A8-7FA9-DAD80D1AE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346587-62B4-902C-11D5-B60E5D133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B31EB5-1E3F-9C31-8EE7-D4748EBF9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7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5596-FDAA-12E4-DF9F-6942AEDD4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C71722-9DD8-182E-27A6-092823FE7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9A2BFB-4BA6-59E5-80EA-0FF3F1FBE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749EB-3113-366D-CE3D-9439BF4D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98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7640CE-153F-EB18-2C61-B7BA2A3B1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CD10E1-17B3-6A40-6381-2FBC5747C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E8CA9-66F7-6640-F664-41E50A646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7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568BB-12B9-33BE-7C88-AA7A9DF7F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93A39-BEDE-52C4-DF26-15FFAC8E4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694A9-75EA-9B17-7588-1680B3F90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5F1437-716A-DE6A-8FCC-00328842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E2BEF-BB9E-5996-20CF-5601E94CB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28365-2B76-EC60-C03C-87B684D7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5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1C3A-81EC-D72C-EF29-EEE6D71C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956DF9-D78F-DBB3-CA9A-FC8DE38858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1E7FA-3020-84A8-2296-F5E73D26F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9A2CC-F70C-135E-5161-C7DB448D8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8ECE9-47F1-9DBF-7552-CB5D0A3DA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32026-E320-4040-73FE-919B9BDA3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632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EC176-E0B9-D1C7-2B6A-70EE000E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142E-3831-C95B-FB60-3F2BC9D77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1FA26-6910-BD39-E5F3-8D1A0C3BA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F2847-54F0-3059-06DE-616032A79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A4BF8-9BD0-B885-F702-32414AC37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6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9F46A9-D073-A2C4-16E6-8D31BDE4A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6E7E32-4416-786A-9042-31DE1CEEB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99F43-5600-9BB9-8F13-D1060B30C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CDD76-240D-51EB-5859-79F62F2CD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C464D-0EB6-CFE1-C87A-0796DA7E3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7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A3F8FE-179D-C953-7DC1-D8F74AFB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285F2-1A04-A37A-4648-CA8D077AE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0FB3E-FA57-05AD-6D78-4670EC0E15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0A5688-02BD-CC48-8176-3B14DD5A1F91}" type="datetimeFigureOut">
              <a:rPr lang="en-US" smtClean="0"/>
              <a:t>5/23/26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9A117-4498-BD4C-C71D-8A413C923C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F68A4-7CD5-D14F-3D38-D41765AC5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C84AE7-0A48-984A-82C2-9C9719F0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9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7.jpe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31.jpeg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5EEC82-9F83-E452-532C-941E88722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lang="en-US" sz="3100" b="1">
                <a:solidFill>
                  <a:schemeClr val="bg2"/>
                </a:solidFill>
              </a:rPr>
              <a:t>Enfermeras formadas en el extranjero: Primeros pasos para obtener la licencia en los Estados Unidos</a:t>
            </a:r>
            <a:br>
              <a:rPr lang="en-US" sz="3100">
                <a:solidFill>
                  <a:schemeClr val="bg2"/>
                </a:solidFill>
              </a:rPr>
            </a:br>
            <a:endParaRPr lang="en-US" sz="3100">
              <a:solidFill>
                <a:schemeClr val="bg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97E3F9-97EB-6281-56FF-03DB87CDF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5800"/>
            <a:ext cx="9144000" cy="762000"/>
          </a:xfrm>
        </p:spPr>
        <p:txBody>
          <a:bodyPr>
            <a:normAutofit/>
          </a:bodyPr>
          <a:lstStyle/>
          <a:p>
            <a:r>
              <a:rPr lang="en-US" sz="1800"/>
              <a:t>Dr. Yolanny Ramirez, MSN, FNP, APRN</a:t>
            </a:r>
          </a:p>
        </p:txBody>
      </p:sp>
      <p:pic>
        <p:nvPicPr>
          <p:cNvPr id="1026" name="Picture 2" descr="Cómo ejercer como enfermera/o en ...">
            <a:extLst>
              <a:ext uri="{FF2B5EF4-FFF2-40B4-BE49-F238E27FC236}">
                <a16:creationId xmlns:a16="http://schemas.microsoft.com/office/drawing/2014/main" id="{D88949AB-BA9B-2CAD-9324-E1DF336CA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98386" cy="141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fermeras extranjeras, primer paso ...">
            <a:extLst>
              <a:ext uri="{FF2B5EF4-FFF2-40B4-BE49-F238E27FC236}">
                <a16:creationId xmlns:a16="http://schemas.microsoft.com/office/drawing/2014/main" id="{7DA505B8-C58B-3416-2225-FFA34C74C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738" y="10390"/>
            <a:ext cx="4286483" cy="141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ational Nurses Week 2024: todos los ...">
            <a:extLst>
              <a:ext uri="{FF2B5EF4-FFF2-40B4-BE49-F238E27FC236}">
                <a16:creationId xmlns:a16="http://schemas.microsoft.com/office/drawing/2014/main" id="{BA549F95-6752-482B-8DB8-E369CA6D1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031" y="0"/>
            <a:ext cx="2896017" cy="142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rabajar de enfermera en Estados Unidos ...">
            <a:extLst>
              <a:ext uri="{FF2B5EF4-FFF2-40B4-BE49-F238E27FC236}">
                <a16:creationId xmlns:a16="http://schemas.microsoft.com/office/drawing/2014/main" id="{1B1D7C18-0B77-0AB4-5D96-63A2720AB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983" y="-34532"/>
            <a:ext cx="2896017" cy="148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777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127965-C012-F6F6-A8B6-34DF9391E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</a:rPr>
              <a:t>Introducción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6175A-2293-79F1-773B-691D9CEC5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4835" y="2039606"/>
            <a:ext cx="8354293" cy="293970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2000" dirty="0" err="1"/>
              <a:t>Estados</a:t>
            </a:r>
            <a:r>
              <a:rPr lang="en-US" sz="2000" dirty="0"/>
              <a:t> Unidos </a:t>
            </a:r>
            <a:r>
              <a:rPr lang="en-US" sz="2000" dirty="0" err="1"/>
              <a:t>continúa</a:t>
            </a:r>
            <a:r>
              <a:rPr lang="en-US" sz="2000" dirty="0"/>
              <a:t> </a:t>
            </a:r>
            <a:r>
              <a:rPr lang="en-US" sz="2000" dirty="0" err="1"/>
              <a:t>siendo</a:t>
            </a:r>
            <a:r>
              <a:rPr lang="en-US" sz="2000" dirty="0"/>
              <a:t> uno de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destinos</a:t>
            </a:r>
            <a:r>
              <a:rPr lang="en-US" sz="2000" dirty="0"/>
              <a:t> con </a:t>
            </a:r>
            <a:r>
              <a:rPr lang="en-US" sz="2000" dirty="0" err="1"/>
              <a:t>mayores</a:t>
            </a:r>
            <a:r>
              <a:rPr lang="en-US" sz="2000" dirty="0"/>
              <a:t> </a:t>
            </a:r>
            <a:r>
              <a:rPr lang="en-US" sz="2000" dirty="0" err="1"/>
              <a:t>oportunidades</a:t>
            </a:r>
            <a:r>
              <a:rPr lang="en-US" sz="2000" dirty="0"/>
              <a:t> para </a:t>
            </a:r>
            <a:r>
              <a:rPr lang="en-US" sz="2000" dirty="0" err="1"/>
              <a:t>profesionales</a:t>
            </a:r>
            <a:r>
              <a:rPr lang="en-US" sz="2000" dirty="0"/>
              <a:t> de </a:t>
            </a:r>
            <a:r>
              <a:rPr lang="en-US" sz="2000" dirty="0" err="1"/>
              <a:t>enfermería</a:t>
            </a:r>
            <a:r>
              <a:rPr lang="en-US" sz="2000" dirty="0"/>
              <a:t>. El </a:t>
            </a:r>
            <a:r>
              <a:rPr lang="en-US" sz="2000" dirty="0" err="1"/>
              <a:t>crecimiento</a:t>
            </a:r>
            <a:r>
              <a:rPr lang="en-US" sz="2000" dirty="0"/>
              <a:t> y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envejecimiento</a:t>
            </a:r>
            <a:r>
              <a:rPr lang="en-US" sz="2000" dirty="0"/>
              <a:t> de la población y a la </a:t>
            </a:r>
            <a:r>
              <a:rPr lang="en-US" sz="2000" dirty="0" err="1"/>
              <a:t>alta</a:t>
            </a:r>
            <a:r>
              <a:rPr lang="en-US" sz="2000" dirty="0"/>
              <a:t> </a:t>
            </a:r>
            <a:r>
              <a:rPr lang="en-US" sz="2000" dirty="0" err="1"/>
              <a:t>demanda</a:t>
            </a:r>
            <a:r>
              <a:rPr lang="en-US" sz="2000" dirty="0"/>
              <a:t> de </a:t>
            </a:r>
            <a:r>
              <a:rPr lang="en-US" sz="2000" dirty="0" err="1"/>
              <a:t>servicios</a:t>
            </a:r>
            <a:r>
              <a:rPr lang="en-US" sz="2000" dirty="0"/>
              <a:t> de </a:t>
            </a:r>
            <a:r>
              <a:rPr lang="en-US" sz="2000" dirty="0" err="1"/>
              <a:t>salud</a:t>
            </a:r>
            <a:endParaRPr lang="en-US" sz="2000" dirty="0"/>
          </a:p>
        </p:txBody>
      </p:sp>
      <p:pic>
        <p:nvPicPr>
          <p:cNvPr id="5" name="Picture 6" descr="National Nurses Week 2024: todos los ...">
            <a:extLst>
              <a:ext uri="{FF2B5EF4-FFF2-40B4-BE49-F238E27FC236}">
                <a16:creationId xmlns:a16="http://schemas.microsoft.com/office/drawing/2014/main" id="{F241B961-A45F-AF57-B5ED-C0FB7FF91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979" y="5434862"/>
            <a:ext cx="2896017" cy="142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342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325C7-90DB-90FC-8957-CADE52F1E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Esto </a:t>
            </a:r>
            <a:r>
              <a:rPr lang="en-US" sz="2800" dirty="0" err="1">
                <a:solidFill>
                  <a:srgbClr val="FFFFFF"/>
                </a:solidFill>
              </a:rPr>
              <a:t>significa</a:t>
            </a:r>
            <a:r>
              <a:rPr lang="en-US" sz="2800" dirty="0">
                <a:solidFill>
                  <a:srgbClr val="FFFFFF"/>
                </a:solidFill>
              </a:rPr>
              <a:t> que:</a:t>
            </a:r>
            <a:br>
              <a:rPr lang="en-US" sz="2800" dirty="0">
                <a:solidFill>
                  <a:srgbClr val="FFFFFF"/>
                </a:solidFill>
              </a:rPr>
            </a:br>
            <a:endParaRPr lang="en-US" sz="28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564846-CC50-D379-8710-2C214113E3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433786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9691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DE3DEB-CD52-182F-0173-0F45C6C8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1822723"/>
            <a:ext cx="9688296" cy="59525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3700" b="1" dirty="0" err="1"/>
              <a:t>Elegir</a:t>
            </a:r>
            <a:r>
              <a:rPr lang="en-US" sz="3700" b="1" dirty="0"/>
              <a:t> </a:t>
            </a:r>
            <a:r>
              <a:rPr lang="en-US" sz="3700" b="1" dirty="0" err="1"/>
              <a:t>el</a:t>
            </a:r>
            <a:r>
              <a:rPr lang="en-US" sz="3700" b="1" dirty="0"/>
              <a:t> </a:t>
            </a:r>
            <a:r>
              <a:rPr lang="en-US" sz="3700" b="1" dirty="0" err="1"/>
              <a:t>estado</a:t>
            </a:r>
            <a:r>
              <a:rPr lang="en-US" sz="3700" b="1" dirty="0"/>
              <a:t> </a:t>
            </a:r>
            <a:r>
              <a:rPr lang="en-US" sz="3700" b="1" dirty="0" err="1"/>
              <a:t>donde</a:t>
            </a:r>
            <a:r>
              <a:rPr lang="en-US" sz="3700" b="1" dirty="0"/>
              <a:t> </a:t>
            </a:r>
            <a:r>
              <a:rPr lang="en-US" sz="3700" b="1" dirty="0" err="1"/>
              <a:t>quieres</a:t>
            </a:r>
            <a:r>
              <a:rPr lang="en-US" sz="3700" b="1" dirty="0"/>
              <a:t> </a:t>
            </a:r>
            <a:r>
              <a:rPr lang="en-US" sz="3700" b="1" dirty="0" err="1"/>
              <a:t>aplicar</a:t>
            </a:r>
            <a:br>
              <a:rPr lang="en-US" sz="3700" b="1" dirty="0"/>
            </a:br>
            <a:br>
              <a:rPr lang="en-US" sz="3700" b="1" dirty="0"/>
            </a:br>
            <a:endParaRPr lang="en-US" sz="37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F8BC18-3A06-9668-1DBB-790219AA3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935480"/>
            <a:ext cx="9688296" cy="431292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br>
              <a:rPr lang="es-ES_tradnl" sz="1700" noProof="0" dirty="0"/>
            </a:br>
            <a:r>
              <a:rPr lang="es-ES_tradnl" sz="1700" b="1" noProof="0" dirty="0"/>
              <a:t>New York:</a:t>
            </a:r>
          </a:p>
          <a:p>
            <a:r>
              <a:rPr lang="es-ES_tradnl" sz="1700" noProof="0" dirty="0"/>
              <a:t>El proceso suele ser más amigable para internacionales.</a:t>
            </a:r>
          </a:p>
          <a:p>
            <a:r>
              <a:rPr lang="es-ES_tradnl" sz="1700" noProof="0" dirty="0"/>
              <a:t>No </a:t>
            </a:r>
            <a:r>
              <a:rPr lang="es-ES_tradnl" sz="1700" noProof="0" dirty="0" err="1"/>
              <a:t>require</a:t>
            </a:r>
            <a:r>
              <a:rPr lang="es-ES_tradnl" sz="1700" noProof="0" dirty="0"/>
              <a:t> </a:t>
            </a:r>
            <a:r>
              <a:rPr lang="es-ES_tradnl" sz="1700" noProof="0" dirty="0" err="1"/>
              <a:t>proeficiencia</a:t>
            </a:r>
            <a:r>
              <a:rPr lang="es-ES_tradnl" sz="1700" noProof="0" dirty="0"/>
              <a:t> de ingles.</a:t>
            </a:r>
          </a:p>
          <a:p>
            <a:pPr marL="0" indent="0">
              <a:buNone/>
            </a:pPr>
            <a:endParaRPr lang="es-ES_tradnl" sz="1700" noProof="0" dirty="0"/>
          </a:p>
          <a:p>
            <a:r>
              <a:rPr lang="es-ES_tradnl" sz="1700" dirty="0"/>
              <a:t>Dependiendo el estado al que vas a aplicar se requieren </a:t>
            </a:r>
            <a:r>
              <a:rPr lang="en-US" altLang="en-US" sz="1700" dirty="0" err="1">
                <a:latin typeface="Arial" panose="020B0604020202020204" pitchFamily="34" charset="0"/>
              </a:rPr>
              <a:t>diferentes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tipos</a:t>
            </a:r>
            <a:r>
              <a:rPr lang="en-US" altLang="en-US" sz="1700" dirty="0">
                <a:latin typeface="Arial" panose="020B0604020202020204" pitchFamily="34" charset="0"/>
              </a:rPr>
              <a:t> de </a:t>
            </a:r>
            <a:r>
              <a:rPr lang="en-US" altLang="en-US" sz="1700" dirty="0" err="1">
                <a:latin typeface="Arial" panose="020B0604020202020204" pitchFamily="34" charset="0"/>
              </a:rPr>
              <a:t>evaluaciones</a:t>
            </a:r>
            <a:r>
              <a:rPr lang="en-US" altLang="en-US" sz="1700" dirty="0">
                <a:latin typeface="Arial" panose="020B0604020202020204" pitchFamily="34" charset="0"/>
              </a:rPr>
              <a:t>.</a:t>
            </a:r>
          </a:p>
          <a:p>
            <a:r>
              <a:rPr lang="en-US" altLang="en-US" sz="1700" dirty="0">
                <a:latin typeface="Arial" panose="020B0604020202020204" pitchFamily="34" charset="0"/>
              </a:rPr>
              <a:t>La </a:t>
            </a:r>
            <a:r>
              <a:rPr lang="en-US" altLang="en-US" sz="1700" dirty="0" err="1">
                <a:latin typeface="Arial" panose="020B0604020202020204" pitchFamily="34" charset="0"/>
              </a:rPr>
              <a:t>agencia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verificadora</a:t>
            </a:r>
            <a:r>
              <a:rPr lang="en-US" altLang="en-US" sz="1700" dirty="0">
                <a:latin typeface="Arial" panose="020B0604020202020204" pitchFamily="34" charset="0"/>
              </a:rPr>
              <a:t> que se </a:t>
            </a:r>
            <a:r>
              <a:rPr lang="en-US" altLang="en-US" sz="1700" dirty="0" err="1">
                <a:latin typeface="Arial" panose="020B0604020202020204" pitchFamily="34" charset="0"/>
              </a:rPr>
              <a:t>va</a:t>
            </a:r>
            <a:r>
              <a:rPr lang="en-US" altLang="en-US" sz="1700" dirty="0">
                <a:latin typeface="Arial" panose="020B0604020202020204" pitchFamily="34" charset="0"/>
              </a:rPr>
              <a:t> a </a:t>
            </a:r>
            <a:r>
              <a:rPr lang="en-US" altLang="en-US" sz="1700" dirty="0" err="1">
                <a:latin typeface="Arial" panose="020B0604020202020204" pitchFamily="34" charset="0"/>
              </a:rPr>
              <a:t>utilizar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en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este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caso</a:t>
            </a:r>
            <a:r>
              <a:rPr lang="en-US" altLang="en-US" sz="1700" dirty="0">
                <a:latin typeface="Arial" panose="020B0604020202020204" pitchFamily="34" charset="0"/>
              </a:rPr>
              <a:t> sera </a:t>
            </a:r>
            <a:r>
              <a:rPr lang="en-US" altLang="en-US" sz="1700" dirty="0" err="1">
                <a:latin typeface="Arial" panose="020B0604020202020204" pitchFamily="34" charset="0"/>
              </a:rPr>
              <a:t>TruMerit</a:t>
            </a:r>
            <a:r>
              <a:rPr lang="en-US" altLang="en-US" sz="1700" dirty="0">
                <a:latin typeface="Arial" panose="020B0604020202020204" pitchFamily="34" charset="0"/>
              </a:rPr>
              <a:t>.</a:t>
            </a:r>
          </a:p>
          <a:p>
            <a:endParaRPr lang="en-US" altLang="en-US" sz="1700" dirty="0">
              <a:latin typeface="Arial" panose="020B0604020202020204" pitchFamily="34" charset="0"/>
            </a:endParaRPr>
          </a:p>
          <a:p>
            <a:r>
              <a:rPr lang="en-US" altLang="en-US" sz="1700" dirty="0">
                <a:latin typeface="Arial" panose="020B0604020202020204" pitchFamily="34" charset="0"/>
              </a:rPr>
              <a:t>El </a:t>
            </a:r>
            <a:r>
              <a:rPr lang="en-US" altLang="en-US" sz="1700" dirty="0" err="1">
                <a:latin typeface="Arial" panose="020B0604020202020204" pitchFamily="34" charset="0"/>
              </a:rPr>
              <a:t>estado</a:t>
            </a:r>
            <a:r>
              <a:rPr lang="en-US" altLang="en-US" sz="1700" dirty="0">
                <a:latin typeface="Arial" panose="020B0604020202020204" pitchFamily="34" charset="0"/>
              </a:rPr>
              <a:t> de New York </a:t>
            </a:r>
            <a:r>
              <a:rPr lang="en-US" altLang="en-US" sz="1700" dirty="0" err="1">
                <a:latin typeface="Arial" panose="020B0604020202020204" pitchFamily="34" charset="0"/>
              </a:rPr>
              <a:t>específicamente</a:t>
            </a:r>
            <a:r>
              <a:rPr lang="en-US" altLang="en-US" sz="1700" dirty="0">
                <a:latin typeface="Arial" panose="020B0604020202020204" pitchFamily="34" charset="0"/>
              </a:rPr>
              <a:t>, </a:t>
            </a:r>
            <a:r>
              <a:rPr lang="en-US" altLang="en-US" sz="1700" dirty="0" err="1">
                <a:latin typeface="Arial" panose="020B0604020202020204" pitchFamily="34" charset="0"/>
              </a:rPr>
              <a:t>exige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el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servicio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llamado</a:t>
            </a:r>
            <a:r>
              <a:rPr lang="en-US" altLang="en-US" sz="1700" dirty="0">
                <a:latin typeface="Arial" panose="020B0604020202020204" pitchFamily="34" charset="0"/>
              </a:rPr>
              <a:t>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00" dirty="0"/>
              <a:t>Credentials Verification Service </a:t>
            </a:r>
            <a:r>
              <a:rPr lang="en-US" altLang="en-US" sz="1700" dirty="0">
                <a:latin typeface="Arial" panose="020B0604020202020204" pitchFamily="34" charset="0"/>
              </a:rPr>
              <a:t>for New York State.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7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700" dirty="0" err="1">
                <a:latin typeface="Arial" panose="020B0604020202020204" pitchFamily="34" charset="0"/>
              </a:rPr>
              <a:t>ofrecido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por</a:t>
            </a:r>
            <a:r>
              <a:rPr lang="en-US" altLang="en-US" sz="1700" dirty="0">
                <a:latin typeface="Arial" panose="020B0604020202020204" pitchFamily="34" charset="0"/>
              </a:rPr>
              <a:t> </a:t>
            </a:r>
            <a:r>
              <a:rPr lang="en-US" altLang="en-US" sz="1700" dirty="0" err="1">
                <a:latin typeface="Arial" panose="020B0604020202020204" pitchFamily="34" charset="0"/>
              </a:rPr>
              <a:t>TruMerit</a:t>
            </a:r>
            <a:r>
              <a:rPr lang="en-US" altLang="en-US" sz="1700" dirty="0">
                <a:latin typeface="Arial" panose="020B0604020202020204" pitchFamily="34" charset="0"/>
              </a:rPr>
              <a:t> para </a:t>
            </a:r>
            <a:r>
              <a:rPr lang="en-US" sz="1700" i="0" u="none" strike="noStrike" dirty="0">
                <a:effectLst/>
              </a:rPr>
              <a:t>VALIDAR que </a:t>
            </a:r>
            <a:r>
              <a:rPr lang="en-US" sz="1700" i="0" u="none" strike="noStrike" dirty="0" err="1">
                <a:effectLst/>
              </a:rPr>
              <a:t>tus</a:t>
            </a:r>
            <a:r>
              <a:rPr lang="en-US" sz="1700" i="0" u="none" strike="noStrike" dirty="0">
                <a:effectLst/>
              </a:rPr>
              <a:t> </a:t>
            </a:r>
            <a:r>
              <a:rPr lang="en-US" sz="1700" i="0" u="none" strike="noStrike" dirty="0" err="1">
                <a:effectLst/>
              </a:rPr>
              <a:t>documentos</a:t>
            </a:r>
            <a:r>
              <a:rPr lang="en-US" sz="1700" i="0" u="none" strike="noStrike" dirty="0">
                <a:effectLst/>
              </a:rPr>
              <a:t> son </a:t>
            </a:r>
            <a:r>
              <a:rPr lang="en-US" sz="1700" i="0" u="none" strike="noStrike" dirty="0" err="1">
                <a:effectLst/>
              </a:rPr>
              <a:t>reales</a:t>
            </a:r>
            <a:r>
              <a:rPr lang="en-US" sz="1700" i="0" u="none" strike="noStrike" dirty="0">
                <a:effectLst/>
              </a:rPr>
              <a:t> y </a:t>
            </a:r>
            <a:r>
              <a:rPr lang="en-US" sz="1700" i="0" u="none" strike="noStrike" dirty="0" err="1">
                <a:effectLst/>
              </a:rPr>
              <a:t>correctos</a:t>
            </a:r>
            <a:r>
              <a:rPr lang="en-US" sz="1700" i="0" u="none" strike="noStrike" dirty="0">
                <a:effectLst/>
              </a:rPr>
              <a:t>.</a:t>
            </a:r>
            <a:endParaRPr lang="es-ES_tradnl" sz="1700" noProof="0" dirty="0"/>
          </a:p>
          <a:p>
            <a:endParaRPr lang="en-US" sz="17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ew York State Education Department ...">
            <a:extLst>
              <a:ext uri="{FF2B5EF4-FFF2-40B4-BE49-F238E27FC236}">
                <a16:creationId xmlns:a16="http://schemas.microsoft.com/office/drawing/2014/main" id="{437D9D2C-81A9-ADD2-53EC-9120C1352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054" y="4551252"/>
            <a:ext cx="23876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534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68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5721" y="38259"/>
            <a:ext cx="5393361" cy="1325563"/>
          </a:xfrm>
        </p:spPr>
        <p:txBody>
          <a:bodyPr>
            <a:normAutofit/>
          </a:bodyPr>
          <a:lstStyle/>
          <a:p>
            <a:pPr algn="ctr">
              <a:defRPr sz="2800" b="1"/>
            </a:pPr>
            <a:r>
              <a:rPr lang="en-US" sz="2800" dirty="0"/>
              <a:t>¿</a:t>
            </a:r>
            <a:r>
              <a:rPr lang="en-US" sz="2800" dirty="0" err="1"/>
              <a:t>Qué</a:t>
            </a:r>
            <a:r>
              <a:rPr lang="en-US" sz="2800" dirty="0"/>
              <a:t> es </a:t>
            </a:r>
            <a:r>
              <a:rPr lang="en-US" sz="2800" dirty="0" err="1"/>
              <a:t>TruMerit</a:t>
            </a:r>
            <a:r>
              <a:rPr lang="en-US" sz="2800" dirty="0"/>
              <a:t>?</a:t>
            </a:r>
          </a:p>
        </p:txBody>
      </p:sp>
      <p:pic>
        <p:nvPicPr>
          <p:cNvPr id="2052" name="Picture 4" descr="Nursing Credentials Evaluation">
            <a:extLst>
              <a:ext uri="{FF2B5EF4-FFF2-40B4-BE49-F238E27FC236}">
                <a16:creationId xmlns:a16="http://schemas.microsoft.com/office/drawing/2014/main" id="{CA1D7CC2-1EB1-31C6-1A8A-7CD8F9396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>
            <a:fillRect/>
          </a:stretch>
        </p:blipFill>
        <p:spPr bwMode="auto">
          <a:xfrm>
            <a:off x="8542486" y="3108960"/>
            <a:ext cx="2771792" cy="2771792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1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73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CCA58125-653E-9BCF-C027-F3668C396E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632810"/>
              </p:ext>
            </p:extLst>
          </p:nvPr>
        </p:nvGraphicFramePr>
        <p:xfrm>
          <a:off x="838200" y="1402080"/>
          <a:ext cx="6704229" cy="47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C920BC-E283-43BE-BC2C-209171854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414" y="850318"/>
            <a:ext cx="5663146" cy="53828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42A11F-F4B4-92F9-2DEA-378A2D4B4A52}"/>
              </a:ext>
            </a:extLst>
          </p:cNvPr>
          <p:cNvSpPr txBox="1"/>
          <p:nvPr/>
        </p:nvSpPr>
        <p:spPr>
          <a:xfrm>
            <a:off x="8942567" y="1798320"/>
            <a:ext cx="2804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Crear </a:t>
            </a:r>
            <a:r>
              <a:rPr lang="en-US" sz="2400" dirty="0" err="1">
                <a:solidFill>
                  <a:schemeClr val="bg1"/>
                </a:solidFill>
              </a:rPr>
              <a:t>una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cuenta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175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5D408C-30B2-A508-3B45-F1E95A1C4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Apply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AC923B-64D1-DCC4-6C8E-578C983AB6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4880" y="467208"/>
            <a:ext cx="5360843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85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B1390-D7F0-DF08-F84B-A9671C37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TruMerit connect portal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C05A6F-D9C4-3AFE-C2CF-5A3AE419F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982" y="467208"/>
            <a:ext cx="5686640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09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19EAE02-2E3E-434C-DBB9-DFBF330C2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42109" y="207818"/>
            <a:ext cx="8939623" cy="64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37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44268C-A1C1-178E-3993-1838AAC8F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651" y="124691"/>
            <a:ext cx="7042206" cy="6328452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46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D6C15D-096B-2AAD-5930-56C14BEEB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3310" y="643467"/>
            <a:ext cx="5125380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71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0F6AAA8-E990-2502-2066-EDCA120E1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0006" y="1825625"/>
            <a:ext cx="643198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46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907F51-A3C2-3172-8B2F-9F76CFFDD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5564" y="0"/>
            <a:ext cx="8492836" cy="67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69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9CF88BF-D9B8-79C1-8A81-201E7EBE0E7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8537"/>
          <a:stretch>
            <a:fillRect/>
          </a:stretch>
        </p:blipFill>
        <p:spPr>
          <a:xfrm>
            <a:off x="20" y="365125"/>
            <a:ext cx="12191980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defRPr sz="2800" b="1"/>
            </a:pPr>
            <a:r>
              <a:rPr lang="en-US" sz="2800"/>
              <a:t>Seleccionar el servicio correcto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191B125C-1083-83EF-9E8F-4A146585AF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9682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99711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0" name="Rectangle 410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FA8E13-8152-6563-A81E-DCDE47B65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778" y="-200479"/>
            <a:ext cx="5393361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Pasos a </a:t>
            </a:r>
            <a:r>
              <a:rPr lang="en-US" kern="1200" dirty="0" err="1">
                <a:latin typeface="+mj-lt"/>
                <a:ea typeface="+mj-ea"/>
                <a:cs typeface="+mj-cs"/>
              </a:rPr>
              <a:t>seguir</a:t>
            </a:r>
            <a:endParaRPr lang="en-US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4100" name="Picture 4" descr="Seguir los pasos con una lupa.: vector de stock (libre de regalías)  1831308991 | Shutterstock">
            <a:extLst>
              <a:ext uri="{FF2B5EF4-FFF2-40B4-BE49-F238E27FC236}">
                <a16:creationId xmlns:a16="http://schemas.microsoft.com/office/drawing/2014/main" id="{ED18412E-C613-C4E1-DCF3-968DBD429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5" r="2" b="2"/>
          <a:stretch>
            <a:fillRect/>
          </a:stretch>
        </p:blipFill>
        <p:spPr bwMode="auto">
          <a:xfrm>
            <a:off x="6934201" y="977248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A3BE4DFB-85FB-CE7E-215B-EB209A7D84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0884439"/>
              </p:ext>
            </p:extLst>
          </p:nvPr>
        </p:nvGraphicFramePr>
        <p:xfrm>
          <a:off x="0" y="977248"/>
          <a:ext cx="7741920" cy="5688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04311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 sz="2800" b="1"/>
            </a:pPr>
            <a:r>
              <a:rPr lang="en-US" sz="4000">
                <a:solidFill>
                  <a:srgbClr val="FFFFFF"/>
                </a:solidFill>
              </a:rPr>
              <a:t>Aplicar al NYSED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A9D05132-B92C-AEFE-7039-1C197E21B6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2679836"/>
              </p:ext>
            </p:extLst>
          </p:nvPr>
        </p:nvGraphicFramePr>
        <p:xfrm>
          <a:off x="1234439" y="2103119"/>
          <a:ext cx="10033111" cy="4038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sz="2800" b="1"/>
            </a:pPr>
            <a:r>
              <a:rPr dirty="0" err="1"/>
              <a:t>Cursos</a:t>
            </a:r>
            <a:r>
              <a:rPr dirty="0"/>
              <a:t> </a:t>
            </a:r>
            <a:r>
              <a:rPr dirty="0" err="1"/>
              <a:t>requeridos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New York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F6A031-7BAA-CFCE-43D3-F00368AA61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88480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pPr algn="ctr">
              <a:defRPr sz="2800" b="1"/>
            </a:pPr>
            <a:r>
              <a:rPr lang="en-US" sz="4000">
                <a:solidFill>
                  <a:srgbClr val="FFFFFF"/>
                </a:solidFill>
              </a:rPr>
              <a:t>Revisión final de TruMerit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DF7F34-6C34-FCC3-EFF3-4C303E4563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13778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>
              <a:defRPr sz="2800" b="1"/>
            </a:pPr>
            <a:r>
              <a:rPr lang="en-US" sz="4000" dirty="0">
                <a:solidFill>
                  <a:srgbClr val="FFFFFF"/>
                </a:solidFill>
              </a:rPr>
              <a:t>CVS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318197"/>
            <a:ext cx="7101841" cy="3683358"/>
          </a:xfrm>
        </p:spPr>
        <p:txBody>
          <a:bodyPr anchor="ctr">
            <a:normAutofit/>
          </a:bodyPr>
          <a:lstStyle/>
          <a:p>
            <a:pPr>
              <a:defRPr sz="2000"/>
            </a:pPr>
            <a:r>
              <a:rPr lang="en-US" sz="2000" dirty="0"/>
              <a:t>El CVS report NO es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licencia</a:t>
            </a:r>
            <a:endParaRPr lang="en-US" sz="2000" dirty="0"/>
          </a:p>
          <a:p>
            <a:pPr>
              <a:defRPr sz="2000"/>
            </a:pPr>
            <a:r>
              <a:rPr lang="en-US" sz="2000" dirty="0"/>
              <a:t>No </a:t>
            </a:r>
            <a:r>
              <a:rPr lang="en-US" sz="2000" dirty="0" err="1"/>
              <a:t>significa</a:t>
            </a:r>
            <a:r>
              <a:rPr lang="en-US" sz="2000" dirty="0"/>
              <a:t> que </a:t>
            </a:r>
            <a:r>
              <a:rPr lang="en-US" sz="2000" dirty="0" err="1"/>
              <a:t>ya</a:t>
            </a:r>
            <a:r>
              <a:rPr lang="en-US" sz="2000" dirty="0"/>
              <a:t> </a:t>
            </a:r>
            <a:r>
              <a:rPr lang="en-US" sz="2000" dirty="0" err="1"/>
              <a:t>puedes</a:t>
            </a:r>
            <a:r>
              <a:rPr lang="en-US" sz="2000" dirty="0"/>
              <a:t> </a:t>
            </a:r>
            <a:r>
              <a:rPr lang="en-US" sz="2000" dirty="0" err="1"/>
              <a:t>trabajar</a:t>
            </a:r>
            <a:endParaRPr lang="en-US" sz="2000" dirty="0"/>
          </a:p>
          <a:p>
            <a:pPr>
              <a:defRPr sz="2000"/>
            </a:pPr>
            <a:r>
              <a:rPr lang="en-US" sz="2000" dirty="0"/>
              <a:t>Solo </a:t>
            </a:r>
            <a:r>
              <a:rPr lang="en-US" sz="2000" dirty="0" err="1"/>
              <a:t>confirma</a:t>
            </a:r>
            <a:r>
              <a:rPr lang="en-US" sz="2000" dirty="0"/>
              <a:t> que </a:t>
            </a:r>
            <a:r>
              <a:rPr lang="en-US" sz="2000" dirty="0" err="1"/>
              <a:t>tus</a:t>
            </a:r>
            <a:r>
              <a:rPr lang="en-US" sz="2000" dirty="0"/>
              <a:t> </a:t>
            </a:r>
            <a:r>
              <a:rPr lang="en-US" sz="2000" dirty="0" err="1"/>
              <a:t>credenciales</a:t>
            </a:r>
            <a:r>
              <a:rPr lang="en-US" sz="2000" dirty="0"/>
              <a:t> </a:t>
            </a:r>
            <a:r>
              <a:rPr lang="en-US" sz="2000" dirty="0" err="1"/>
              <a:t>fueron</a:t>
            </a:r>
            <a:r>
              <a:rPr lang="en-US" sz="2000" dirty="0"/>
              <a:t> </a:t>
            </a:r>
            <a:r>
              <a:rPr lang="en-US" sz="2000" dirty="0" err="1"/>
              <a:t>verificadas</a:t>
            </a:r>
            <a:endParaRPr lang="en-US" sz="2000" dirty="0"/>
          </a:p>
          <a:p>
            <a:pPr>
              <a:defRPr sz="2000"/>
            </a:pPr>
            <a:r>
              <a:rPr lang="en-US" sz="2000" dirty="0"/>
              <a:t>NYSED </a:t>
            </a:r>
            <a:r>
              <a:rPr lang="en-US" sz="2000" dirty="0" err="1"/>
              <a:t>todavía</a:t>
            </a:r>
            <a:r>
              <a:rPr lang="en-US" sz="2000" dirty="0"/>
              <a:t> </a:t>
            </a:r>
            <a:r>
              <a:rPr lang="en-US" sz="2000" dirty="0" err="1"/>
              <a:t>debe</a:t>
            </a:r>
            <a:r>
              <a:rPr lang="en-US" sz="2000" dirty="0"/>
              <a:t> </a:t>
            </a:r>
            <a:r>
              <a:rPr lang="en-US" sz="2000" dirty="0" err="1"/>
              <a:t>aprobarte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defRPr sz="2800" b="1"/>
            </a:pPr>
            <a:r>
              <a:rPr lang="en-US" sz="4000">
                <a:solidFill>
                  <a:srgbClr val="FFFFFF"/>
                </a:solidFill>
              </a:rPr>
              <a:t>NYSED revisa todo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defRPr sz="2000"/>
            </a:pPr>
            <a:r>
              <a:rPr lang="en-US" sz="2000" dirty="0"/>
              <a:t>NYSED </a:t>
            </a:r>
            <a:r>
              <a:rPr lang="en-US" sz="2000" dirty="0" err="1"/>
              <a:t>revisa</a:t>
            </a:r>
            <a:r>
              <a:rPr lang="en-US" sz="2000" dirty="0"/>
              <a:t> </a:t>
            </a:r>
            <a:r>
              <a:rPr lang="en-US" sz="2000" dirty="0" err="1"/>
              <a:t>aplicación</a:t>
            </a:r>
            <a:r>
              <a:rPr lang="en-US" sz="2000" dirty="0"/>
              <a:t>, CVS y </a:t>
            </a:r>
            <a:r>
              <a:rPr lang="en-US" sz="2000" dirty="0" err="1"/>
              <a:t>cursos</a:t>
            </a:r>
            <a:endParaRPr lang="en-US" sz="2000" dirty="0"/>
          </a:p>
          <a:p>
            <a:pPr>
              <a:defRPr sz="2000"/>
            </a:pPr>
            <a:r>
              <a:rPr lang="en-US" sz="2000" dirty="0"/>
              <a:t>Si </a:t>
            </a:r>
            <a:r>
              <a:rPr lang="en-US" sz="2000" dirty="0" err="1"/>
              <a:t>falta</a:t>
            </a:r>
            <a:r>
              <a:rPr lang="en-US" sz="2000" dirty="0"/>
              <a:t> algo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notifican</a:t>
            </a:r>
            <a:endParaRPr lang="en-US" sz="2000" dirty="0"/>
          </a:p>
          <a:p>
            <a:pPr>
              <a:defRPr sz="2000"/>
            </a:pPr>
            <a:r>
              <a:rPr lang="en-US" sz="2000" dirty="0"/>
              <a:t>Si </a:t>
            </a:r>
            <a:r>
              <a:rPr lang="en-US" sz="2000" dirty="0" err="1"/>
              <a:t>todo</a:t>
            </a:r>
            <a:r>
              <a:rPr lang="en-US" sz="2000" dirty="0"/>
              <a:t> </a:t>
            </a:r>
            <a:r>
              <a:rPr lang="en-US" sz="2000" dirty="0" err="1"/>
              <a:t>está</a:t>
            </a:r>
            <a:r>
              <a:rPr lang="en-US" sz="2000" dirty="0"/>
              <a:t> </a:t>
            </a:r>
            <a:r>
              <a:rPr lang="en-US" sz="2000" dirty="0" err="1"/>
              <a:t>correcto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hacen</a:t>
            </a:r>
            <a:r>
              <a:rPr lang="en-US" sz="2000" dirty="0"/>
              <a:t> </a:t>
            </a:r>
            <a:r>
              <a:rPr lang="en-US" sz="2000" dirty="0" err="1"/>
              <a:t>elegible</a:t>
            </a:r>
            <a:r>
              <a:rPr lang="en-US" sz="2000" dirty="0"/>
              <a:t> para NCLEX</a:t>
            </a:r>
          </a:p>
          <a:p>
            <a:pPr>
              <a:defRPr sz="2000"/>
            </a:pPr>
            <a:r>
              <a:rPr lang="en-US" sz="2000" dirty="0"/>
              <a:t>El </a:t>
            </a:r>
            <a:r>
              <a:rPr lang="en-US" sz="2000" dirty="0" err="1"/>
              <a:t>tiempo</a:t>
            </a:r>
            <a:r>
              <a:rPr lang="en-US" sz="2000" dirty="0"/>
              <a:t> </a:t>
            </a:r>
            <a:r>
              <a:rPr lang="en-US" sz="2000" dirty="0" err="1"/>
              <a:t>puede</a:t>
            </a:r>
            <a:r>
              <a:rPr lang="en-US" sz="2000" dirty="0"/>
              <a:t> </a:t>
            </a:r>
            <a:r>
              <a:rPr lang="en-US" sz="2000" dirty="0" err="1"/>
              <a:t>variar</a:t>
            </a:r>
            <a:r>
              <a:rPr lang="en-US" sz="2000" dirty="0"/>
              <a:t> </a:t>
            </a:r>
            <a:r>
              <a:rPr lang="en-US" sz="2000" dirty="0" err="1"/>
              <a:t>bastante</a:t>
            </a:r>
            <a:endParaRPr lang="en-US" sz="2000" dirty="0"/>
          </a:p>
        </p:txBody>
      </p:sp>
      <p:pic>
        <p:nvPicPr>
          <p:cNvPr id="5122" name="Picture 2" descr="Check Mark Png Images – Browse 400,469 ...">
            <a:extLst>
              <a:ext uri="{FF2B5EF4-FFF2-40B4-BE49-F238E27FC236}">
                <a16:creationId xmlns:a16="http://schemas.microsoft.com/office/drawing/2014/main" id="{DD406B37-326E-4B1E-ECE7-81B028AA4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015" y="3105776"/>
            <a:ext cx="3860800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pPr>
              <a:defRPr sz="2800" b="1"/>
            </a:pPr>
            <a:r>
              <a:rPr lang="en-US" sz="4000">
                <a:solidFill>
                  <a:srgbClr val="FFFFFF"/>
                </a:solidFill>
              </a:rPr>
              <a:t>¿Qué es el ATT?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9F1D5FE7-2B26-CD13-F340-F60A470FC1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14151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sz="2800" b="1"/>
            </a:pPr>
            <a:r>
              <a:rPr dirty="0" err="1"/>
              <a:t>Registro</a:t>
            </a:r>
            <a:r>
              <a:rPr dirty="0"/>
              <a:t> con Pearson VUE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DB82F4-3C21-2960-3D81-181A694D018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5269" y="-577645"/>
            <a:ext cx="5323715" cy="1642970"/>
          </a:xfrm>
        </p:spPr>
        <p:txBody>
          <a:bodyPr anchor="b">
            <a:normAutofit/>
          </a:bodyPr>
          <a:lstStyle/>
          <a:p>
            <a:pPr>
              <a:defRPr sz="2800" b="1"/>
            </a:pPr>
            <a:r>
              <a:rPr lang="en-US" sz="4000" dirty="0"/>
              <a:t>Tomar </a:t>
            </a:r>
            <a:r>
              <a:rPr lang="en-US" sz="4000" dirty="0" err="1"/>
              <a:t>el</a:t>
            </a:r>
            <a:r>
              <a:rPr lang="en-US" sz="4000" dirty="0"/>
              <a:t> NCLEX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6" name="Content Placeholder 2">
            <a:extLst>
              <a:ext uri="{FF2B5EF4-FFF2-40B4-BE49-F238E27FC236}">
                <a16:creationId xmlns:a16="http://schemas.microsoft.com/office/drawing/2014/main" id="{4C8CC3BD-BD0D-3580-6CD9-FE6CA9554C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5377095"/>
              </p:ext>
            </p:extLst>
          </p:nvPr>
        </p:nvGraphicFramePr>
        <p:xfrm>
          <a:off x="1" y="1642970"/>
          <a:ext cx="8123332" cy="4971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335A262-7106-4571-BE09-CFA60A9DB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6F043C-2A2A-4ECE-99FC-9670FAF95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133600" y="685800"/>
            <a:ext cx="10058400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685800"/>
            <a:ext cx="5087172" cy="1692835"/>
          </a:xfrm>
        </p:spPr>
        <p:txBody>
          <a:bodyPr anchor="t">
            <a:normAutofit/>
          </a:bodyPr>
          <a:lstStyle/>
          <a:p>
            <a:pPr algn="ctr">
              <a:defRPr sz="2800" b="1"/>
            </a:pPr>
            <a:r>
              <a:rPr lang="en-US" sz="5000" dirty="0" err="1"/>
              <a:t>Después</a:t>
            </a:r>
            <a:r>
              <a:rPr lang="en-US" sz="5000" dirty="0"/>
              <a:t> del NCLEX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6FE5A8-8C9A-4D97-A7C4-214929653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9764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book&#10;&#10;AI-generated content may be incorrect.">
            <a:extLst>
              <a:ext uri="{FF2B5EF4-FFF2-40B4-BE49-F238E27FC236}">
                <a16:creationId xmlns:a16="http://schemas.microsoft.com/office/drawing/2014/main" id="{A6AC3335-18BD-405B-A460-A13CC15285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77" r="14523"/>
          <a:stretch>
            <a:fillRect/>
          </a:stretch>
        </p:blipFill>
        <p:spPr>
          <a:xfrm>
            <a:off x="6860989" y="1048447"/>
            <a:ext cx="4805082" cy="480508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6297F2B-78AD-4022-83A4-78FC55E11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09C171-4AAD-0323-C121-A53B254AD5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7295136"/>
              </p:ext>
            </p:extLst>
          </p:nvPr>
        </p:nvGraphicFramePr>
        <p:xfrm>
          <a:off x="1463040" y="2562784"/>
          <a:ext cx="5087172" cy="3609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1A880A-09A9-664D-D639-2055B0F3B87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>
              <a:defRPr sz="2800" b="1"/>
            </a:pPr>
            <a:r>
              <a:rPr lang="en-US" sz="2800" dirty="0" err="1"/>
              <a:t>Resumen</a:t>
            </a:r>
            <a:r>
              <a:rPr lang="en-US" sz="2800" dirty="0"/>
              <a:t> </a:t>
            </a:r>
            <a:r>
              <a:rPr lang="en-US" sz="2800" dirty="0" err="1"/>
              <a:t>rápido</a:t>
            </a:r>
            <a:endParaRPr lang="en-US" sz="28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55D76DE-476E-1CE4-9C6E-D1D6123A24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77024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829F787-12B4-11DC-6570-8C68D9F52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" y="2116334"/>
            <a:ext cx="5166359" cy="35350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ctr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2800" dirty="0">
                <a:latin typeface="+mn-lt"/>
              </a:rPr>
              <a:t>C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osto total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aproximado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desde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iniciar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con 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TruMerit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 hasta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recibir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el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ATT para New York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BD8A76-1323-7EE8-BB0F-149389E6B9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137977"/>
              </p:ext>
            </p:extLst>
          </p:nvPr>
        </p:nvGraphicFramePr>
        <p:xfrm>
          <a:off x="6370323" y="975359"/>
          <a:ext cx="5166357" cy="4676057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3469413">
                  <a:extLst>
                    <a:ext uri="{9D8B030D-6E8A-4147-A177-3AD203B41FA5}">
                      <a16:colId xmlns:a16="http://schemas.microsoft.com/office/drawing/2014/main" val="2863928987"/>
                    </a:ext>
                  </a:extLst>
                </a:gridCol>
                <a:gridCol w="1696944">
                  <a:extLst>
                    <a:ext uri="{9D8B030D-6E8A-4147-A177-3AD203B41FA5}">
                      <a16:colId xmlns:a16="http://schemas.microsoft.com/office/drawing/2014/main" val="135194289"/>
                    </a:ext>
                  </a:extLst>
                </a:gridCol>
              </a:tblGrid>
              <a:tr h="824729"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Proceso</a:t>
                      </a:r>
                    </a:p>
                  </a:txBody>
                  <a:tcPr marL="127852" marR="119883" marT="98348" marB="98348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Costo aproximado</a:t>
                      </a:r>
                    </a:p>
                  </a:txBody>
                  <a:tcPr marL="127852" marR="119883" marT="98348" marB="98348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3257498"/>
                  </a:ext>
                </a:extLst>
              </a:tr>
              <a:tr h="552413"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CVS for New York (TruMerit)</a:t>
                      </a:r>
                    </a:p>
                  </a:txBody>
                  <a:tcPr marL="127852" marR="119883" marT="98348" marB="98348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~$390 USD</a:t>
                      </a:r>
                    </a:p>
                  </a:txBody>
                  <a:tcPr marL="127852" marR="119883" marT="98348" marB="98348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334004"/>
                  </a:ext>
                </a:extLst>
              </a:tr>
              <a:tr h="824729"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NYSED Form 1 + licencia inicial</a:t>
                      </a:r>
                    </a:p>
                  </a:txBody>
                  <a:tcPr marL="127852" marR="119883" marT="98348" marB="98348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$143 USD</a:t>
                      </a:r>
                    </a:p>
                  </a:txBody>
                  <a:tcPr marL="127852" marR="119883" marT="98348" marB="98348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663258"/>
                  </a:ext>
                </a:extLst>
              </a:tr>
              <a:tr h="552413"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Pearson VUE NCLEX</a:t>
                      </a:r>
                    </a:p>
                  </a:txBody>
                  <a:tcPr marL="127852" marR="119883" marT="98348" marB="98348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$200 USD</a:t>
                      </a:r>
                    </a:p>
                  </a:txBody>
                  <a:tcPr marL="127852" marR="119883" marT="98348" marB="98348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68033"/>
                  </a:ext>
                </a:extLst>
              </a:tr>
              <a:tr h="1097044"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Cursos requeridos NY (Infection Control + Child Abuse)</a:t>
                      </a:r>
                    </a:p>
                  </a:txBody>
                  <a:tcPr marL="127852" marR="119883" marT="98348" marB="98348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~$30–$60 USD</a:t>
                      </a:r>
                    </a:p>
                  </a:txBody>
                  <a:tcPr marL="127852" marR="119883" marT="98348" marB="98348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427750"/>
                  </a:ext>
                </a:extLst>
              </a:tr>
              <a:tr h="824729">
                <a:tc>
                  <a:txBody>
                    <a:bodyPr/>
                    <a:lstStyle/>
                    <a:p>
                      <a:r>
                        <a:rPr lang="en-US" sz="1500" cap="none" spc="0">
                          <a:solidFill>
                            <a:schemeClr val="tx1"/>
                          </a:solidFill>
                        </a:rPr>
                        <a:t>Traducciones/notarizaciones (si aplica)</a:t>
                      </a:r>
                    </a:p>
                  </a:txBody>
                  <a:tcPr marL="127852" marR="119883" marT="98348" marB="98348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cap="none" spc="0" dirty="0">
                          <a:solidFill>
                            <a:schemeClr val="tx1"/>
                          </a:solidFill>
                        </a:rPr>
                        <a:t>variable</a:t>
                      </a:r>
                    </a:p>
                  </a:txBody>
                  <a:tcPr marL="127852" marR="119883" marT="98348" marB="98348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13327"/>
                  </a:ext>
                </a:extLst>
              </a:tr>
            </a:tbl>
          </a:graphicData>
        </a:graphic>
      </p:graphicFrame>
      <p:pic>
        <p:nvPicPr>
          <p:cNvPr id="6148" name="Picture 4" descr="Drawing Money Pile Stock Illustrations ...">
            <a:extLst>
              <a:ext uri="{FF2B5EF4-FFF2-40B4-BE49-F238E27FC236}">
                <a16:creationId xmlns:a16="http://schemas.microsoft.com/office/drawing/2014/main" id="{2EC38762-B6B4-3693-3860-08E384EEC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" y="3873487"/>
            <a:ext cx="2730500" cy="29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484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913F5-6661-6C57-77D1-878DC7E3D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86836" y="-231136"/>
            <a:ext cx="5181597" cy="1655482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/>
              <a:t>Disclaimer: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20BBB-FC6A-2D6A-D274-A65377F67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64" y="1961208"/>
            <a:ext cx="6328756" cy="3409898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en-US" dirty="0"/>
              <a:t>Esta </a:t>
            </a:r>
            <a:r>
              <a:rPr lang="en-US" dirty="0" err="1"/>
              <a:t>presentación</a:t>
            </a:r>
            <a:r>
              <a:rPr lang="en-US" dirty="0"/>
              <a:t> es </a:t>
            </a:r>
            <a:r>
              <a:rPr lang="en-US" dirty="0" err="1"/>
              <a:t>únicamente</a:t>
            </a:r>
            <a:r>
              <a:rPr lang="en-US" dirty="0"/>
              <a:t> con fines </a:t>
            </a:r>
            <a:r>
              <a:rPr lang="en-US" dirty="0" err="1"/>
              <a:t>educativos</a:t>
            </a:r>
            <a:r>
              <a:rPr lang="en-US" dirty="0"/>
              <a:t> e </a:t>
            </a:r>
            <a:r>
              <a:rPr lang="en-US" dirty="0" err="1"/>
              <a:t>informativos</a:t>
            </a:r>
            <a:r>
              <a:rPr lang="en-US" dirty="0"/>
              <a:t>. No soy un </a:t>
            </a:r>
            <a:r>
              <a:rPr lang="en-US" dirty="0" err="1"/>
              <a:t>agente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ofrezco</a:t>
            </a:r>
            <a:r>
              <a:rPr lang="en-US" dirty="0"/>
              <a:t> </a:t>
            </a:r>
            <a:r>
              <a:rPr lang="en-US" dirty="0" err="1"/>
              <a:t>servicios</a:t>
            </a:r>
            <a:r>
              <a:rPr lang="en-US" dirty="0"/>
              <a:t> para </a:t>
            </a:r>
            <a:r>
              <a:rPr lang="en-US" dirty="0" err="1"/>
              <a:t>completar</a:t>
            </a:r>
            <a:r>
              <a:rPr lang="en-US" dirty="0"/>
              <a:t> </a:t>
            </a:r>
            <a:r>
              <a:rPr lang="en-US" dirty="0" err="1"/>
              <a:t>aplicaciones</a:t>
            </a:r>
            <a:r>
              <a:rPr lang="en-US" dirty="0"/>
              <a:t> o </a:t>
            </a:r>
            <a:r>
              <a:rPr lang="en-US" dirty="0" err="1"/>
              <a:t>procesos</a:t>
            </a:r>
            <a:r>
              <a:rPr lang="en-US" dirty="0"/>
              <a:t> de </a:t>
            </a:r>
            <a:r>
              <a:rPr lang="en-US" dirty="0" err="1"/>
              <a:t>licenciamiento</a:t>
            </a:r>
            <a:r>
              <a:rPr lang="en-US" dirty="0"/>
              <a:t>. La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compartida</a:t>
            </a:r>
            <a:r>
              <a:rPr lang="en-US" dirty="0"/>
              <a:t> se </a:t>
            </a:r>
            <a:r>
              <a:rPr lang="en-US" dirty="0" err="1"/>
              <a:t>basa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experiencia</a:t>
            </a:r>
            <a:r>
              <a:rPr lang="en-US" dirty="0"/>
              <a:t> y </a:t>
            </a:r>
            <a:r>
              <a:rPr lang="en-US" dirty="0" err="1"/>
              <a:t>orientación</a:t>
            </a:r>
            <a:r>
              <a:rPr lang="en-US" dirty="0"/>
              <a:t> general para </a:t>
            </a:r>
            <a:r>
              <a:rPr lang="en-US" dirty="0" err="1"/>
              <a:t>profesionales</a:t>
            </a:r>
            <a:r>
              <a:rPr lang="en-US" dirty="0"/>
              <a:t> de la </a:t>
            </a:r>
            <a:r>
              <a:rPr lang="en-US" dirty="0" err="1"/>
              <a:t>salud</a:t>
            </a:r>
            <a:r>
              <a:rPr lang="en-US" dirty="0"/>
              <a:t>.</a:t>
            </a:r>
            <a:endParaRPr lang="en-US" sz="2000" dirty="0"/>
          </a:p>
        </p:txBody>
      </p:sp>
      <p:pic>
        <p:nvPicPr>
          <p:cNvPr id="7" name="Graphic 6" descr="Error">
            <a:extLst>
              <a:ext uri="{FF2B5EF4-FFF2-40B4-BE49-F238E27FC236}">
                <a16:creationId xmlns:a16="http://schemas.microsoft.com/office/drawing/2014/main" id="{1D49BB31-4619-A995-D48A-4C33322B5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5120" y="757362"/>
            <a:ext cx="4957638" cy="495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32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Gracias Atencion GIFs - Find &amp; Share on ...">
            <a:extLst>
              <a:ext uri="{FF2B5EF4-FFF2-40B4-BE49-F238E27FC236}">
                <a16:creationId xmlns:a16="http://schemas.microsoft.com/office/drawing/2014/main" id="{BEF8D0D2-54A0-4F8D-63A7-1CE0B6449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5120" y="1882615"/>
            <a:ext cx="4957638" cy="270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Rectangle 7176">
            <a:extLst>
              <a:ext uri="{FF2B5EF4-FFF2-40B4-BE49-F238E27FC236}">
                <a16:creationId xmlns:a16="http://schemas.microsoft.com/office/drawing/2014/main" id="{A344AAA5-41F4-4862-97EF-688D31DC7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85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69E1A62C-2AAF-4B3E-8CDB-65E237080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2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92C86C-3C03-8D90-429C-B47597401B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834045"/>
              </p:ext>
            </p:extLst>
          </p:nvPr>
        </p:nvGraphicFramePr>
        <p:xfrm>
          <a:off x="914402" y="2418408"/>
          <a:ext cx="5181598" cy="3409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24963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5591</TotalTime>
  <Words>1256</Words>
  <Application>Microsoft Macintosh PowerPoint</Application>
  <PresentationFormat>Widescreen</PresentationFormat>
  <Paragraphs>160</Paragraphs>
  <Slides>28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Helvetica Neue Medium</vt:lpstr>
      <vt:lpstr>Office Theme</vt:lpstr>
      <vt:lpstr>Enfermeras formadas en el extranjero: Primeros pasos para obtener la licencia en los Estados Unidos </vt:lpstr>
      <vt:lpstr>Introducción</vt:lpstr>
      <vt:lpstr>Esto significa que: </vt:lpstr>
      <vt:lpstr>Elegir el estado donde quieres aplicar  </vt:lpstr>
      <vt:lpstr>¿Qué es TruMerit?</vt:lpstr>
      <vt:lpstr>PowerPoint Presentation</vt:lpstr>
      <vt:lpstr>Apply</vt:lpstr>
      <vt:lpstr>TruMerit connect portal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Seleccionar el servicio correcto</vt:lpstr>
      <vt:lpstr>Pasos a seguir</vt:lpstr>
      <vt:lpstr>Aplicar al NYSED</vt:lpstr>
      <vt:lpstr>Cursos requeridos en New York</vt:lpstr>
      <vt:lpstr>Revisión final de TruMerit</vt:lpstr>
      <vt:lpstr>CVS report</vt:lpstr>
      <vt:lpstr>NYSED revisa todo</vt:lpstr>
      <vt:lpstr>¿Qué es el ATT?</vt:lpstr>
      <vt:lpstr>Registro con Pearson VUE</vt:lpstr>
      <vt:lpstr>Tomar el NCLEX</vt:lpstr>
      <vt:lpstr>Después del NCLEX</vt:lpstr>
      <vt:lpstr>Resumen rápido</vt:lpstr>
      <vt:lpstr>PowerPoint Presentation</vt:lpstr>
      <vt:lpstr>Disclaimer: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Yolanny Ramirez</dc:creator>
  <cp:lastModifiedBy>Yolanny Ramirez</cp:lastModifiedBy>
  <cp:revision>7</cp:revision>
  <dcterms:created xsi:type="dcterms:W3CDTF">2026-05-19T22:17:07Z</dcterms:created>
  <dcterms:modified xsi:type="dcterms:W3CDTF">2026-05-24T00:20:47Z</dcterms:modified>
</cp:coreProperties>
</file>