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66"/>
  </p:notesMasterIdLst>
  <p:sldIdLst>
    <p:sldId id="256" r:id="rId2"/>
    <p:sldId id="278" r:id="rId3"/>
    <p:sldId id="281" r:id="rId4"/>
    <p:sldId id="282" r:id="rId5"/>
    <p:sldId id="279" r:id="rId6"/>
    <p:sldId id="280" r:id="rId7"/>
    <p:sldId id="283" r:id="rId8"/>
    <p:sldId id="265" r:id="rId9"/>
    <p:sldId id="289" r:id="rId10"/>
    <p:sldId id="272" r:id="rId11"/>
    <p:sldId id="273" r:id="rId12"/>
    <p:sldId id="274" r:id="rId13"/>
    <p:sldId id="275" r:id="rId14"/>
    <p:sldId id="276" r:id="rId15"/>
    <p:sldId id="277" r:id="rId16"/>
    <p:sldId id="258" r:id="rId17"/>
    <p:sldId id="257" r:id="rId18"/>
    <p:sldId id="259" r:id="rId19"/>
    <p:sldId id="260" r:id="rId20"/>
    <p:sldId id="261" r:id="rId21"/>
    <p:sldId id="262" r:id="rId22"/>
    <p:sldId id="266" r:id="rId23"/>
    <p:sldId id="271" r:id="rId24"/>
    <p:sldId id="305" r:id="rId25"/>
    <p:sldId id="306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07" r:id="rId34"/>
    <p:sldId id="267" r:id="rId35"/>
    <p:sldId id="309" r:id="rId36"/>
    <p:sldId id="310" r:id="rId37"/>
    <p:sldId id="308" r:id="rId38"/>
    <p:sldId id="290" r:id="rId39"/>
    <p:sldId id="268" r:id="rId40"/>
    <p:sldId id="286" r:id="rId41"/>
    <p:sldId id="284" r:id="rId42"/>
    <p:sldId id="269" r:id="rId43"/>
    <p:sldId id="285" r:id="rId44"/>
    <p:sldId id="270" r:id="rId45"/>
    <p:sldId id="287" r:id="rId46"/>
    <p:sldId id="291" r:id="rId47"/>
    <p:sldId id="293" r:id="rId48"/>
    <p:sldId id="288" r:id="rId49"/>
    <p:sldId id="318" r:id="rId50"/>
    <p:sldId id="311" r:id="rId51"/>
    <p:sldId id="313" r:id="rId52"/>
    <p:sldId id="314" r:id="rId53"/>
    <p:sldId id="315" r:id="rId54"/>
    <p:sldId id="316" r:id="rId55"/>
    <p:sldId id="317" r:id="rId56"/>
    <p:sldId id="295" r:id="rId57"/>
    <p:sldId id="296" r:id="rId58"/>
    <p:sldId id="299" r:id="rId59"/>
    <p:sldId id="297" r:id="rId60"/>
    <p:sldId id="298" r:id="rId61"/>
    <p:sldId id="300" r:id="rId62"/>
    <p:sldId id="304" r:id="rId63"/>
    <p:sldId id="301" r:id="rId64"/>
    <p:sldId id="312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55" d="100"/>
          <a:sy n="55" d="100"/>
        </p:scale>
        <p:origin x="13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D9C50A-9226-449A-B5F7-D01A0FD4610E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6A8A74-A429-4F08-B6F9-0C02F7A7CDD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b="1" i="0" dirty="0">
              <a:latin typeface="Arial" panose="020B0604020202020204" pitchFamily="34" charset="0"/>
              <a:cs typeface="Arial" panose="020B0604020202020204" pitchFamily="34" charset="0"/>
            </a:rPr>
            <a:t>PROTECTORA: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 barrera contra agresiones </a:t>
          </a:r>
          <a:r>
            <a:rPr lang="es-ES" sz="1400" b="0" i="0" dirty="0" err="1">
              <a:latin typeface="Arial" panose="020B0604020202020204" pitchFamily="34" charset="0"/>
              <a:cs typeface="Arial" panose="020B0604020202020204" pitchFamily="34" charset="0"/>
            </a:rPr>
            <a:t>mecánicas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s-ES" sz="1400" b="0" i="0" dirty="0" err="1">
              <a:latin typeface="Arial" panose="020B0604020202020204" pitchFamily="34" charset="0"/>
              <a:cs typeface="Arial" panose="020B0604020202020204" pitchFamily="34" charset="0"/>
            </a:rPr>
            <a:t>químicas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s-ES" sz="1400" b="0" i="0" dirty="0" err="1">
              <a:latin typeface="Arial" panose="020B0604020202020204" pitchFamily="34" charset="0"/>
              <a:cs typeface="Arial" panose="020B0604020202020204" pitchFamily="34" charset="0"/>
            </a:rPr>
            <a:t>tóxicas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 y contra microorganismos </a:t>
          </a:r>
          <a:r>
            <a:rPr lang="es-ES" sz="1400" b="0" i="0" dirty="0" err="1">
              <a:latin typeface="Arial" panose="020B0604020202020204" pitchFamily="34" charset="0"/>
              <a:cs typeface="Arial" panose="020B0604020202020204" pitchFamily="34" charset="0"/>
            </a:rPr>
            <a:t>patógenos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; filtro frente a las radiaciones ultravioleta.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F7AEC3-561D-4AB0-A844-DC33FBA0BAE5}" type="parTrans" cxnId="{3D5A5611-1136-4C5C-9108-CA1BB29E1EF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9A6B5D-93AF-4D3C-853F-E84BEFF43B7D}" type="sibTrans" cxnId="{3D5A5611-1136-4C5C-9108-CA1BB29E1EF7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D92E16-D391-4529-A1E1-9635392B78B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b="1" i="0" dirty="0">
              <a:latin typeface="Arial" panose="020B0604020202020204" pitchFamily="34" charset="0"/>
              <a:cs typeface="Arial" panose="020B0604020202020204" pitchFamily="34" charset="0"/>
            </a:rPr>
            <a:t>TERMOREGULADORA: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 protección del calor y del </a:t>
          </a:r>
          <a:r>
            <a:rPr lang="es-ES" sz="1400" b="0" i="0" dirty="0" err="1">
              <a:latin typeface="Arial" panose="020B0604020202020204" pitchFamily="34" charset="0"/>
              <a:cs typeface="Arial" panose="020B0604020202020204" pitchFamily="34" charset="0"/>
            </a:rPr>
            <a:t>frío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, y mantenimiento de la temperatura corporal.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C2171C-ECE7-47CD-911E-0D6549CE6DAA}" type="parTrans" cxnId="{70FDE238-538F-4260-ADE3-9612707B141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B7ACB7-6E02-4B46-A92A-E270474B2C6A}" type="sibTrans" cxnId="{70FDE238-538F-4260-ADE3-9612707B1418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DA3866-9DDB-48AA-A209-2164694AE5E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b="1" i="0" dirty="0">
              <a:latin typeface="Arial" panose="020B0604020202020204" pitchFamily="34" charset="0"/>
              <a:cs typeface="Arial" panose="020B0604020202020204" pitchFamily="34" charset="0"/>
            </a:rPr>
            <a:t>BALANCE HIDROELECTROLITICO: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 mantiene el equilibrio de fluidos corporales, al actuar como barrera ante la posible </a:t>
          </a:r>
          <a:r>
            <a:rPr lang="es-ES" sz="1400" b="0" i="0" dirty="0" err="1">
              <a:latin typeface="Arial" panose="020B0604020202020204" pitchFamily="34" charset="0"/>
              <a:cs typeface="Arial" panose="020B0604020202020204" pitchFamily="34" charset="0"/>
            </a:rPr>
            <a:t>pérdida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 de agua.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0910DC-1897-471E-9F49-71FD5D2405F5}" type="parTrans" cxnId="{59746DB7-5138-471F-866A-D85AEEB5C81C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95D8D7-CE5F-4862-8D14-FC403B1938BE}" type="sibTrans" cxnId="{59746DB7-5138-471F-866A-D85AEEB5C81C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BFE2E0-8C60-4EE5-81F2-E5C1A8A9EFF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b="1" dirty="0">
              <a:latin typeface="Arial" panose="020B0604020202020204" pitchFamily="34" charset="0"/>
              <a:cs typeface="Arial" panose="020B0604020202020204" pitchFamily="34" charset="0"/>
            </a:rPr>
            <a:t>SENSORIAL</a:t>
          </a:r>
          <a:r>
            <a:rPr lang="es-ES" sz="1400" b="1" i="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 transmite mediante receptores y terminaciones nerviosas el tacto, la </a:t>
          </a:r>
          <a:r>
            <a:rPr lang="es-ES" sz="1400" b="0" i="0" dirty="0" err="1">
              <a:latin typeface="Arial" panose="020B0604020202020204" pitchFamily="34" charset="0"/>
              <a:cs typeface="Arial" panose="020B0604020202020204" pitchFamily="34" charset="0"/>
            </a:rPr>
            <a:t>presión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, la temperatura y el dolor.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EC156D-3F56-4EA5-A026-B6F791BAFE5D}" type="parTrans" cxnId="{5EF23ED5-302B-47FC-A0E2-5698FF1A959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BE8CD1-A70C-483A-84BC-4FF7464FF86B}" type="sibTrans" cxnId="{5EF23ED5-302B-47FC-A0E2-5698FF1A9595}">
      <dgm:prSet/>
      <dgm:spPr/>
      <dgm:t>
        <a:bodyPr/>
        <a:lstStyle/>
        <a:p>
          <a:pPr>
            <a:lnSpc>
              <a:spcPct val="100000"/>
            </a:lnSpc>
          </a:pP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061DFD-7905-4D98-9CF9-B48927E682E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b="1" dirty="0">
              <a:latin typeface="Arial" panose="020B0604020202020204" pitchFamily="34" charset="0"/>
              <a:cs typeface="Arial" panose="020B0604020202020204" pitchFamily="34" charset="0"/>
            </a:rPr>
            <a:t>EMOCIONAL</a:t>
          </a:r>
          <a:r>
            <a:rPr lang="es-ES" sz="1400" b="1" i="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s-ES" sz="1400" b="0" i="0" dirty="0">
              <a:latin typeface="Arial" panose="020B0604020202020204" pitchFamily="34" charset="0"/>
              <a:cs typeface="Arial" panose="020B0604020202020204" pitchFamily="34" charset="0"/>
            </a:rPr>
            <a:t> exteriorizamos nuestro estado emocional por la piel; nos sonrojamos, palidecemos, nuestro pelo se eriza y emanamos olor (feromonas).</a:t>
          </a:r>
          <a:r>
            <a:rPr lang="es-ES" sz="1400" b="1" i="0" dirty="0"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E0ECCB-466A-4058-ABE6-2F5312866302}" type="parTrans" cxnId="{ED1AD2AF-40B6-4E40-B797-5C7CFF4E264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4728DE-4F36-47BE-887E-8E800A460B20}" type="sibTrans" cxnId="{ED1AD2AF-40B6-4E40-B797-5C7CFF4E264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621610-13A3-4AE9-9C9B-27D474F361E8}" type="pres">
      <dgm:prSet presAssocID="{59D9C50A-9226-449A-B5F7-D01A0FD4610E}" presName="root" presStyleCnt="0">
        <dgm:presLayoutVars>
          <dgm:dir/>
          <dgm:resizeHandles val="exact"/>
        </dgm:presLayoutVars>
      </dgm:prSet>
      <dgm:spPr/>
    </dgm:pt>
    <dgm:pt modelId="{4D9B8A99-989E-40DB-B3A0-D643982E146E}" type="pres">
      <dgm:prSet presAssocID="{59D9C50A-9226-449A-B5F7-D01A0FD4610E}" presName="container" presStyleCnt="0">
        <dgm:presLayoutVars>
          <dgm:dir/>
          <dgm:resizeHandles val="exact"/>
        </dgm:presLayoutVars>
      </dgm:prSet>
      <dgm:spPr/>
    </dgm:pt>
    <dgm:pt modelId="{47554940-2D22-4EDD-9E0C-CDFB3987D527}" type="pres">
      <dgm:prSet presAssocID="{5B6A8A74-A429-4F08-B6F9-0C02F7A7CDD0}" presName="compNode" presStyleCnt="0"/>
      <dgm:spPr/>
    </dgm:pt>
    <dgm:pt modelId="{68CFF227-DE69-487B-82F3-580513FD9681}" type="pres">
      <dgm:prSet presAssocID="{5B6A8A74-A429-4F08-B6F9-0C02F7A7CDD0}" presName="iconBgRect" presStyleLbl="bgShp" presStyleIdx="0" presStyleCnt="5"/>
      <dgm:spPr/>
    </dgm:pt>
    <dgm:pt modelId="{216CCC83-036C-41C0-A5A8-DD4DC46B0F31}" type="pres">
      <dgm:prSet presAssocID="{5B6A8A74-A429-4F08-B6F9-0C02F7A7CDD0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rritante"/>
        </a:ext>
      </dgm:extLst>
    </dgm:pt>
    <dgm:pt modelId="{0D7D552C-CE5C-49FF-9F73-87CC76460A29}" type="pres">
      <dgm:prSet presAssocID="{5B6A8A74-A429-4F08-B6F9-0C02F7A7CDD0}" presName="spaceRect" presStyleCnt="0"/>
      <dgm:spPr/>
    </dgm:pt>
    <dgm:pt modelId="{DA1B4D2A-7B2C-45E7-B98D-236D55216680}" type="pres">
      <dgm:prSet presAssocID="{5B6A8A74-A429-4F08-B6F9-0C02F7A7CDD0}" presName="textRect" presStyleLbl="revTx" presStyleIdx="0" presStyleCnt="5">
        <dgm:presLayoutVars>
          <dgm:chMax val="1"/>
          <dgm:chPref val="1"/>
        </dgm:presLayoutVars>
      </dgm:prSet>
      <dgm:spPr/>
    </dgm:pt>
    <dgm:pt modelId="{F4A83A40-74B5-44F1-98B9-62F13DB5F308}" type="pres">
      <dgm:prSet presAssocID="{509A6B5D-93AF-4D3C-853F-E84BEFF43B7D}" presName="sibTrans" presStyleLbl="sibTrans2D1" presStyleIdx="0" presStyleCnt="0"/>
      <dgm:spPr/>
    </dgm:pt>
    <dgm:pt modelId="{183A8051-0771-4BE4-B5FE-31DA7AA07570}" type="pres">
      <dgm:prSet presAssocID="{D8D92E16-D391-4529-A1E1-9635392B78BA}" presName="compNode" presStyleCnt="0"/>
      <dgm:spPr/>
    </dgm:pt>
    <dgm:pt modelId="{CA93584C-04A4-4507-8001-B663D9CD50D4}" type="pres">
      <dgm:prSet presAssocID="{D8D92E16-D391-4529-A1E1-9635392B78BA}" presName="iconBgRect" presStyleLbl="bgShp" presStyleIdx="1" presStyleCnt="5"/>
      <dgm:spPr/>
    </dgm:pt>
    <dgm:pt modelId="{01176098-A259-4CCB-8299-7D050ADAD56E}" type="pres">
      <dgm:prSet presAssocID="{D8D92E16-D391-4529-A1E1-9635392B78BA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mbero"/>
        </a:ext>
      </dgm:extLst>
    </dgm:pt>
    <dgm:pt modelId="{C50BC6ED-7C4B-46AF-80D9-7064D5567FA3}" type="pres">
      <dgm:prSet presAssocID="{D8D92E16-D391-4529-A1E1-9635392B78BA}" presName="spaceRect" presStyleCnt="0"/>
      <dgm:spPr/>
    </dgm:pt>
    <dgm:pt modelId="{50747AF5-4D66-4EC2-93DB-A8D14DDBE9ED}" type="pres">
      <dgm:prSet presAssocID="{D8D92E16-D391-4529-A1E1-9635392B78BA}" presName="textRect" presStyleLbl="revTx" presStyleIdx="1" presStyleCnt="5">
        <dgm:presLayoutVars>
          <dgm:chMax val="1"/>
          <dgm:chPref val="1"/>
        </dgm:presLayoutVars>
      </dgm:prSet>
      <dgm:spPr/>
    </dgm:pt>
    <dgm:pt modelId="{6ED48638-9062-41FB-A1B7-ABF97F6B054A}" type="pres">
      <dgm:prSet presAssocID="{A7B7ACB7-6E02-4B46-A92A-E270474B2C6A}" presName="sibTrans" presStyleLbl="sibTrans2D1" presStyleIdx="0" presStyleCnt="0"/>
      <dgm:spPr/>
    </dgm:pt>
    <dgm:pt modelId="{34CB533F-F741-4856-B8CB-85859279EEED}" type="pres">
      <dgm:prSet presAssocID="{CDDA3866-9DDB-48AA-A209-2164694AE5EE}" presName="compNode" presStyleCnt="0"/>
      <dgm:spPr/>
    </dgm:pt>
    <dgm:pt modelId="{535D084E-60C0-415C-B6D4-D3D6C37FFB91}" type="pres">
      <dgm:prSet presAssocID="{CDDA3866-9DDB-48AA-A209-2164694AE5EE}" presName="iconBgRect" presStyleLbl="bgShp" presStyleIdx="2" presStyleCnt="5"/>
      <dgm:spPr/>
    </dgm:pt>
    <dgm:pt modelId="{62A04ABD-CB20-4BD1-B5FC-19767F08C605}" type="pres">
      <dgm:prSet presAssocID="{CDDA3866-9DDB-48AA-A209-2164694AE5EE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B0EBAD76-1F16-46AC-817E-13D722F4005C}" type="pres">
      <dgm:prSet presAssocID="{CDDA3866-9DDB-48AA-A209-2164694AE5EE}" presName="spaceRect" presStyleCnt="0"/>
      <dgm:spPr/>
    </dgm:pt>
    <dgm:pt modelId="{4663B792-5903-4541-B4EE-3A830BA91B8D}" type="pres">
      <dgm:prSet presAssocID="{CDDA3866-9DDB-48AA-A209-2164694AE5EE}" presName="textRect" presStyleLbl="revTx" presStyleIdx="2" presStyleCnt="5">
        <dgm:presLayoutVars>
          <dgm:chMax val="1"/>
          <dgm:chPref val="1"/>
        </dgm:presLayoutVars>
      </dgm:prSet>
      <dgm:spPr/>
    </dgm:pt>
    <dgm:pt modelId="{997959FE-E202-4B54-8CFD-E1CE06159252}" type="pres">
      <dgm:prSet presAssocID="{0595D8D7-CE5F-4862-8D14-FC403B1938BE}" presName="sibTrans" presStyleLbl="sibTrans2D1" presStyleIdx="0" presStyleCnt="0"/>
      <dgm:spPr/>
    </dgm:pt>
    <dgm:pt modelId="{1AF3E7FA-1D64-4386-86C0-B4F4079C7BDC}" type="pres">
      <dgm:prSet presAssocID="{ABBFE2E0-8C60-4EE5-81F2-E5C1A8A9EFFB}" presName="compNode" presStyleCnt="0"/>
      <dgm:spPr/>
    </dgm:pt>
    <dgm:pt modelId="{0874267A-69CE-4BC7-8AF8-3D18174112F3}" type="pres">
      <dgm:prSet presAssocID="{ABBFE2E0-8C60-4EE5-81F2-E5C1A8A9EFFB}" presName="iconBgRect" presStyleLbl="bgShp" presStyleIdx="3" presStyleCnt="5"/>
      <dgm:spPr/>
    </dgm:pt>
    <dgm:pt modelId="{82970E0D-E1B1-4146-A9E1-DC4D2A259295}" type="pres">
      <dgm:prSet presAssocID="{ABBFE2E0-8C60-4EE5-81F2-E5C1A8A9EFFB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nsferencia"/>
        </a:ext>
      </dgm:extLst>
    </dgm:pt>
    <dgm:pt modelId="{2A8EB6EA-3E54-45A6-ACB7-69152F0B4533}" type="pres">
      <dgm:prSet presAssocID="{ABBFE2E0-8C60-4EE5-81F2-E5C1A8A9EFFB}" presName="spaceRect" presStyleCnt="0"/>
      <dgm:spPr/>
    </dgm:pt>
    <dgm:pt modelId="{A0243FB6-BEB1-43C1-A351-F78B910060E9}" type="pres">
      <dgm:prSet presAssocID="{ABBFE2E0-8C60-4EE5-81F2-E5C1A8A9EFFB}" presName="textRect" presStyleLbl="revTx" presStyleIdx="3" presStyleCnt="5">
        <dgm:presLayoutVars>
          <dgm:chMax val="1"/>
          <dgm:chPref val="1"/>
        </dgm:presLayoutVars>
      </dgm:prSet>
      <dgm:spPr/>
    </dgm:pt>
    <dgm:pt modelId="{E4633A90-5DC4-4FAC-8C31-6269D3D7F165}" type="pres">
      <dgm:prSet presAssocID="{D9BE8CD1-A70C-483A-84BC-4FF7464FF86B}" presName="sibTrans" presStyleLbl="sibTrans2D1" presStyleIdx="0" presStyleCnt="0"/>
      <dgm:spPr/>
    </dgm:pt>
    <dgm:pt modelId="{A0749639-FB24-4AC9-99C0-D48DF95444E3}" type="pres">
      <dgm:prSet presAssocID="{9D061DFD-7905-4D98-9CF9-B48927E682ED}" presName="compNode" presStyleCnt="0"/>
      <dgm:spPr/>
    </dgm:pt>
    <dgm:pt modelId="{8C59E2BD-111A-4BDE-93AA-AFE59EE1FDA3}" type="pres">
      <dgm:prSet presAssocID="{9D061DFD-7905-4D98-9CF9-B48927E682ED}" presName="iconBgRect" presStyleLbl="bgShp" presStyleIdx="4" presStyleCnt="5"/>
      <dgm:spPr/>
    </dgm:pt>
    <dgm:pt modelId="{8F6AC021-9646-4C46-96CD-B6823163ADEA}" type="pres">
      <dgm:prSet presAssocID="{9D061DFD-7905-4D98-9CF9-B48927E682ED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ve Letter"/>
        </a:ext>
      </dgm:extLst>
    </dgm:pt>
    <dgm:pt modelId="{16B5D900-DB21-4EC2-802A-99E4FB2EFAFF}" type="pres">
      <dgm:prSet presAssocID="{9D061DFD-7905-4D98-9CF9-B48927E682ED}" presName="spaceRect" presStyleCnt="0"/>
      <dgm:spPr/>
    </dgm:pt>
    <dgm:pt modelId="{D20B6FE7-4F85-4008-B3A2-88BAE072A711}" type="pres">
      <dgm:prSet presAssocID="{9D061DFD-7905-4D98-9CF9-B48927E682E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3D5A5611-1136-4C5C-9108-CA1BB29E1EF7}" srcId="{59D9C50A-9226-449A-B5F7-D01A0FD4610E}" destId="{5B6A8A74-A429-4F08-B6F9-0C02F7A7CDD0}" srcOrd="0" destOrd="0" parTransId="{07F7AEC3-561D-4AB0-A844-DC33FBA0BAE5}" sibTransId="{509A6B5D-93AF-4D3C-853F-E84BEFF43B7D}"/>
    <dgm:cxn modelId="{05CEE013-D5DB-4B8B-BD2F-DD0C705BC5C0}" type="presOf" srcId="{0595D8D7-CE5F-4862-8D14-FC403B1938BE}" destId="{997959FE-E202-4B54-8CFD-E1CE06159252}" srcOrd="0" destOrd="0" presId="urn:microsoft.com/office/officeart/2018/2/layout/IconCircleList"/>
    <dgm:cxn modelId="{B04A6919-D944-4EDB-A68A-5A67E837F82B}" type="presOf" srcId="{9D061DFD-7905-4D98-9CF9-B48927E682ED}" destId="{D20B6FE7-4F85-4008-B3A2-88BAE072A711}" srcOrd="0" destOrd="0" presId="urn:microsoft.com/office/officeart/2018/2/layout/IconCircleList"/>
    <dgm:cxn modelId="{70FDE238-538F-4260-ADE3-9612707B1418}" srcId="{59D9C50A-9226-449A-B5F7-D01A0FD4610E}" destId="{D8D92E16-D391-4529-A1E1-9635392B78BA}" srcOrd="1" destOrd="0" parTransId="{5DC2171C-ECE7-47CD-911E-0D6549CE6DAA}" sibTransId="{A7B7ACB7-6E02-4B46-A92A-E270474B2C6A}"/>
    <dgm:cxn modelId="{6E084461-0EF8-48ED-82B3-94F9B8B75313}" type="presOf" srcId="{ABBFE2E0-8C60-4EE5-81F2-E5C1A8A9EFFB}" destId="{A0243FB6-BEB1-43C1-A351-F78B910060E9}" srcOrd="0" destOrd="0" presId="urn:microsoft.com/office/officeart/2018/2/layout/IconCircleList"/>
    <dgm:cxn modelId="{5331834D-47CA-456C-8566-254B5A9F9126}" type="presOf" srcId="{A7B7ACB7-6E02-4B46-A92A-E270474B2C6A}" destId="{6ED48638-9062-41FB-A1B7-ABF97F6B054A}" srcOrd="0" destOrd="0" presId="urn:microsoft.com/office/officeart/2018/2/layout/IconCircleList"/>
    <dgm:cxn modelId="{986ED671-F8B7-4FA2-87A1-32427FC9F4D9}" type="presOf" srcId="{509A6B5D-93AF-4D3C-853F-E84BEFF43B7D}" destId="{F4A83A40-74B5-44F1-98B9-62F13DB5F308}" srcOrd="0" destOrd="0" presId="urn:microsoft.com/office/officeart/2018/2/layout/IconCircleList"/>
    <dgm:cxn modelId="{BA595275-ADF8-47AA-A69E-E212E0C05120}" type="presOf" srcId="{D8D92E16-D391-4529-A1E1-9635392B78BA}" destId="{50747AF5-4D66-4EC2-93DB-A8D14DDBE9ED}" srcOrd="0" destOrd="0" presId="urn:microsoft.com/office/officeart/2018/2/layout/IconCircleList"/>
    <dgm:cxn modelId="{F8B3107D-EDCF-4BB9-9DC2-0C1F86D42420}" type="presOf" srcId="{5B6A8A74-A429-4F08-B6F9-0C02F7A7CDD0}" destId="{DA1B4D2A-7B2C-45E7-B98D-236D55216680}" srcOrd="0" destOrd="0" presId="urn:microsoft.com/office/officeart/2018/2/layout/IconCircleList"/>
    <dgm:cxn modelId="{A7C454A7-92E9-49CF-B786-E86B5659A651}" type="presOf" srcId="{D9BE8CD1-A70C-483A-84BC-4FF7464FF86B}" destId="{E4633A90-5DC4-4FAC-8C31-6269D3D7F165}" srcOrd="0" destOrd="0" presId="urn:microsoft.com/office/officeart/2018/2/layout/IconCircleList"/>
    <dgm:cxn modelId="{ED1AD2AF-40B6-4E40-B797-5C7CFF4E2644}" srcId="{59D9C50A-9226-449A-B5F7-D01A0FD4610E}" destId="{9D061DFD-7905-4D98-9CF9-B48927E682ED}" srcOrd="4" destOrd="0" parTransId="{27E0ECCB-466A-4058-ABE6-2F5312866302}" sibTransId="{CF4728DE-4F36-47BE-887E-8E800A460B20}"/>
    <dgm:cxn modelId="{59746DB7-5138-471F-866A-D85AEEB5C81C}" srcId="{59D9C50A-9226-449A-B5F7-D01A0FD4610E}" destId="{CDDA3866-9DDB-48AA-A209-2164694AE5EE}" srcOrd="2" destOrd="0" parTransId="{BF0910DC-1897-471E-9F49-71FD5D2405F5}" sibTransId="{0595D8D7-CE5F-4862-8D14-FC403B1938BE}"/>
    <dgm:cxn modelId="{E0E82FBC-5295-4C5A-8CDB-DF19DFA6380A}" type="presOf" srcId="{59D9C50A-9226-449A-B5F7-D01A0FD4610E}" destId="{3D621610-13A3-4AE9-9C9B-27D474F361E8}" srcOrd="0" destOrd="0" presId="urn:microsoft.com/office/officeart/2018/2/layout/IconCircleList"/>
    <dgm:cxn modelId="{E3ED83C6-F670-499C-B64E-F2605A50F924}" type="presOf" srcId="{CDDA3866-9DDB-48AA-A209-2164694AE5EE}" destId="{4663B792-5903-4541-B4EE-3A830BA91B8D}" srcOrd="0" destOrd="0" presId="urn:microsoft.com/office/officeart/2018/2/layout/IconCircleList"/>
    <dgm:cxn modelId="{5EF23ED5-302B-47FC-A0E2-5698FF1A9595}" srcId="{59D9C50A-9226-449A-B5F7-D01A0FD4610E}" destId="{ABBFE2E0-8C60-4EE5-81F2-E5C1A8A9EFFB}" srcOrd="3" destOrd="0" parTransId="{89EC156D-3F56-4EA5-A026-B6F791BAFE5D}" sibTransId="{D9BE8CD1-A70C-483A-84BC-4FF7464FF86B}"/>
    <dgm:cxn modelId="{766E6F7B-6376-4860-B945-4958547E79F8}" type="presParOf" srcId="{3D621610-13A3-4AE9-9C9B-27D474F361E8}" destId="{4D9B8A99-989E-40DB-B3A0-D643982E146E}" srcOrd="0" destOrd="0" presId="urn:microsoft.com/office/officeart/2018/2/layout/IconCircleList"/>
    <dgm:cxn modelId="{80D124C6-1BF5-4E3F-9130-F9780DE91364}" type="presParOf" srcId="{4D9B8A99-989E-40DB-B3A0-D643982E146E}" destId="{47554940-2D22-4EDD-9E0C-CDFB3987D527}" srcOrd="0" destOrd="0" presId="urn:microsoft.com/office/officeart/2018/2/layout/IconCircleList"/>
    <dgm:cxn modelId="{2A8ED296-2480-41B3-9C35-977F4517FCAF}" type="presParOf" srcId="{47554940-2D22-4EDD-9E0C-CDFB3987D527}" destId="{68CFF227-DE69-487B-82F3-580513FD9681}" srcOrd="0" destOrd="0" presId="urn:microsoft.com/office/officeart/2018/2/layout/IconCircleList"/>
    <dgm:cxn modelId="{7EFC2436-3047-4EBD-9C8D-CD96843956D8}" type="presParOf" srcId="{47554940-2D22-4EDD-9E0C-CDFB3987D527}" destId="{216CCC83-036C-41C0-A5A8-DD4DC46B0F31}" srcOrd="1" destOrd="0" presId="urn:microsoft.com/office/officeart/2018/2/layout/IconCircleList"/>
    <dgm:cxn modelId="{7E336E44-9C99-426D-8C27-74FF9A0A5F5A}" type="presParOf" srcId="{47554940-2D22-4EDD-9E0C-CDFB3987D527}" destId="{0D7D552C-CE5C-49FF-9F73-87CC76460A29}" srcOrd="2" destOrd="0" presId="urn:microsoft.com/office/officeart/2018/2/layout/IconCircleList"/>
    <dgm:cxn modelId="{E7C23F18-4FFC-4220-81C3-CDC693DC1B04}" type="presParOf" srcId="{47554940-2D22-4EDD-9E0C-CDFB3987D527}" destId="{DA1B4D2A-7B2C-45E7-B98D-236D55216680}" srcOrd="3" destOrd="0" presId="urn:microsoft.com/office/officeart/2018/2/layout/IconCircleList"/>
    <dgm:cxn modelId="{01877C89-9144-40DB-8FE5-D160DFA53F67}" type="presParOf" srcId="{4D9B8A99-989E-40DB-B3A0-D643982E146E}" destId="{F4A83A40-74B5-44F1-98B9-62F13DB5F308}" srcOrd="1" destOrd="0" presId="urn:microsoft.com/office/officeart/2018/2/layout/IconCircleList"/>
    <dgm:cxn modelId="{02B48A28-1654-475A-A473-E4DBE50BA9B4}" type="presParOf" srcId="{4D9B8A99-989E-40DB-B3A0-D643982E146E}" destId="{183A8051-0771-4BE4-B5FE-31DA7AA07570}" srcOrd="2" destOrd="0" presId="urn:microsoft.com/office/officeart/2018/2/layout/IconCircleList"/>
    <dgm:cxn modelId="{31EA5055-CCDD-4B6C-BFB0-E0540507C789}" type="presParOf" srcId="{183A8051-0771-4BE4-B5FE-31DA7AA07570}" destId="{CA93584C-04A4-4507-8001-B663D9CD50D4}" srcOrd="0" destOrd="0" presId="urn:microsoft.com/office/officeart/2018/2/layout/IconCircleList"/>
    <dgm:cxn modelId="{AB2F82E3-88E0-46C3-B26D-A057847781C4}" type="presParOf" srcId="{183A8051-0771-4BE4-B5FE-31DA7AA07570}" destId="{01176098-A259-4CCB-8299-7D050ADAD56E}" srcOrd="1" destOrd="0" presId="urn:microsoft.com/office/officeart/2018/2/layout/IconCircleList"/>
    <dgm:cxn modelId="{18D494F3-FE83-407D-9F1C-13D13188E7D1}" type="presParOf" srcId="{183A8051-0771-4BE4-B5FE-31DA7AA07570}" destId="{C50BC6ED-7C4B-46AF-80D9-7064D5567FA3}" srcOrd="2" destOrd="0" presId="urn:microsoft.com/office/officeart/2018/2/layout/IconCircleList"/>
    <dgm:cxn modelId="{00DDFC50-5042-465A-B8E3-6093DB80AC4B}" type="presParOf" srcId="{183A8051-0771-4BE4-B5FE-31DA7AA07570}" destId="{50747AF5-4D66-4EC2-93DB-A8D14DDBE9ED}" srcOrd="3" destOrd="0" presId="urn:microsoft.com/office/officeart/2018/2/layout/IconCircleList"/>
    <dgm:cxn modelId="{E4BD277D-4439-437A-ADBC-CCA17B109F07}" type="presParOf" srcId="{4D9B8A99-989E-40DB-B3A0-D643982E146E}" destId="{6ED48638-9062-41FB-A1B7-ABF97F6B054A}" srcOrd="3" destOrd="0" presId="urn:microsoft.com/office/officeart/2018/2/layout/IconCircleList"/>
    <dgm:cxn modelId="{A3B49A1D-2DE6-4707-BFAC-895EB2409D8A}" type="presParOf" srcId="{4D9B8A99-989E-40DB-B3A0-D643982E146E}" destId="{34CB533F-F741-4856-B8CB-85859279EEED}" srcOrd="4" destOrd="0" presId="urn:microsoft.com/office/officeart/2018/2/layout/IconCircleList"/>
    <dgm:cxn modelId="{3E439A88-6278-4E93-9384-90B48DE019B0}" type="presParOf" srcId="{34CB533F-F741-4856-B8CB-85859279EEED}" destId="{535D084E-60C0-415C-B6D4-D3D6C37FFB91}" srcOrd="0" destOrd="0" presId="urn:microsoft.com/office/officeart/2018/2/layout/IconCircleList"/>
    <dgm:cxn modelId="{64BA44B8-D9CF-490E-92FB-15034AD9D66D}" type="presParOf" srcId="{34CB533F-F741-4856-B8CB-85859279EEED}" destId="{62A04ABD-CB20-4BD1-B5FC-19767F08C605}" srcOrd="1" destOrd="0" presId="urn:microsoft.com/office/officeart/2018/2/layout/IconCircleList"/>
    <dgm:cxn modelId="{0556430B-7B0F-4856-A5FA-D0A98F1FB1D6}" type="presParOf" srcId="{34CB533F-F741-4856-B8CB-85859279EEED}" destId="{B0EBAD76-1F16-46AC-817E-13D722F4005C}" srcOrd="2" destOrd="0" presId="urn:microsoft.com/office/officeart/2018/2/layout/IconCircleList"/>
    <dgm:cxn modelId="{A2F9ACFB-4719-40DA-A3D0-2620DE9B0F1A}" type="presParOf" srcId="{34CB533F-F741-4856-B8CB-85859279EEED}" destId="{4663B792-5903-4541-B4EE-3A830BA91B8D}" srcOrd="3" destOrd="0" presId="urn:microsoft.com/office/officeart/2018/2/layout/IconCircleList"/>
    <dgm:cxn modelId="{5505DEC6-46BA-417F-A5F4-84363C7A498A}" type="presParOf" srcId="{4D9B8A99-989E-40DB-B3A0-D643982E146E}" destId="{997959FE-E202-4B54-8CFD-E1CE06159252}" srcOrd="5" destOrd="0" presId="urn:microsoft.com/office/officeart/2018/2/layout/IconCircleList"/>
    <dgm:cxn modelId="{00BCCDDB-6D75-4FB2-8597-760AA7867E8E}" type="presParOf" srcId="{4D9B8A99-989E-40DB-B3A0-D643982E146E}" destId="{1AF3E7FA-1D64-4386-86C0-B4F4079C7BDC}" srcOrd="6" destOrd="0" presId="urn:microsoft.com/office/officeart/2018/2/layout/IconCircleList"/>
    <dgm:cxn modelId="{ED1EFF06-065C-4E0C-B84A-16BEF39B4EA2}" type="presParOf" srcId="{1AF3E7FA-1D64-4386-86C0-B4F4079C7BDC}" destId="{0874267A-69CE-4BC7-8AF8-3D18174112F3}" srcOrd="0" destOrd="0" presId="urn:microsoft.com/office/officeart/2018/2/layout/IconCircleList"/>
    <dgm:cxn modelId="{2ECBBC50-F29B-4FBB-B11F-5CFBA236357D}" type="presParOf" srcId="{1AF3E7FA-1D64-4386-86C0-B4F4079C7BDC}" destId="{82970E0D-E1B1-4146-A9E1-DC4D2A259295}" srcOrd="1" destOrd="0" presId="urn:microsoft.com/office/officeart/2018/2/layout/IconCircleList"/>
    <dgm:cxn modelId="{EF084CB0-321C-468A-89CB-BD28DE408BA6}" type="presParOf" srcId="{1AF3E7FA-1D64-4386-86C0-B4F4079C7BDC}" destId="{2A8EB6EA-3E54-45A6-ACB7-69152F0B4533}" srcOrd="2" destOrd="0" presId="urn:microsoft.com/office/officeart/2018/2/layout/IconCircleList"/>
    <dgm:cxn modelId="{A3E891A4-DF2D-4A40-B624-8A7B7F712D17}" type="presParOf" srcId="{1AF3E7FA-1D64-4386-86C0-B4F4079C7BDC}" destId="{A0243FB6-BEB1-43C1-A351-F78B910060E9}" srcOrd="3" destOrd="0" presId="urn:microsoft.com/office/officeart/2018/2/layout/IconCircleList"/>
    <dgm:cxn modelId="{9E627FAD-E70D-43E8-9E81-2BA7313C9A36}" type="presParOf" srcId="{4D9B8A99-989E-40DB-B3A0-D643982E146E}" destId="{E4633A90-5DC4-4FAC-8C31-6269D3D7F165}" srcOrd="7" destOrd="0" presId="urn:microsoft.com/office/officeart/2018/2/layout/IconCircleList"/>
    <dgm:cxn modelId="{476448B0-284C-4514-A4BA-B693101B620C}" type="presParOf" srcId="{4D9B8A99-989E-40DB-B3A0-D643982E146E}" destId="{A0749639-FB24-4AC9-99C0-D48DF95444E3}" srcOrd="8" destOrd="0" presId="urn:microsoft.com/office/officeart/2018/2/layout/IconCircleList"/>
    <dgm:cxn modelId="{D0D8886C-CEA5-4482-96A1-863873611580}" type="presParOf" srcId="{A0749639-FB24-4AC9-99C0-D48DF95444E3}" destId="{8C59E2BD-111A-4BDE-93AA-AFE59EE1FDA3}" srcOrd="0" destOrd="0" presId="urn:microsoft.com/office/officeart/2018/2/layout/IconCircleList"/>
    <dgm:cxn modelId="{8BBA9B0B-6A5C-4DE5-9D97-B94CAD583D23}" type="presParOf" srcId="{A0749639-FB24-4AC9-99C0-D48DF95444E3}" destId="{8F6AC021-9646-4C46-96CD-B6823163ADEA}" srcOrd="1" destOrd="0" presId="urn:microsoft.com/office/officeart/2018/2/layout/IconCircleList"/>
    <dgm:cxn modelId="{97126A3A-02C1-4594-A7A8-0F60B34A5865}" type="presParOf" srcId="{A0749639-FB24-4AC9-99C0-D48DF95444E3}" destId="{16B5D900-DB21-4EC2-802A-99E4FB2EFAFF}" srcOrd="2" destOrd="0" presId="urn:microsoft.com/office/officeart/2018/2/layout/IconCircleList"/>
    <dgm:cxn modelId="{E3BDF272-11CE-461D-AC2F-97930DB4B029}" type="presParOf" srcId="{A0749639-FB24-4AC9-99C0-D48DF95444E3}" destId="{D20B6FE7-4F85-4008-B3A2-88BAE072A7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5DA83B-D809-4E2C-BFD6-5120FC7EFC5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60E9DE1-2E48-42F6-9731-E86A06E19FE6}">
      <dgm:prSet/>
      <dgm:spPr/>
      <dgm:t>
        <a:bodyPr/>
        <a:lstStyle/>
        <a:p>
          <a:r>
            <a:rPr lang="es-419"/>
            <a:t>SENSIBILIDAD CUTANEA</a:t>
          </a:r>
          <a:endParaRPr lang="en-US"/>
        </a:p>
      </dgm:t>
    </dgm:pt>
    <dgm:pt modelId="{E35B0ACD-270E-4E6E-915B-CC2895B01846}" type="parTrans" cxnId="{3A53B539-0E7D-4853-8908-EFF585B5CC60}">
      <dgm:prSet/>
      <dgm:spPr/>
      <dgm:t>
        <a:bodyPr/>
        <a:lstStyle/>
        <a:p>
          <a:endParaRPr lang="en-US"/>
        </a:p>
      </dgm:t>
    </dgm:pt>
    <dgm:pt modelId="{58D80080-3AF2-4698-A7D2-338EF09B28C4}" type="sibTrans" cxnId="{3A53B539-0E7D-4853-8908-EFF585B5CC60}">
      <dgm:prSet/>
      <dgm:spPr/>
      <dgm:t>
        <a:bodyPr/>
        <a:lstStyle/>
        <a:p>
          <a:endParaRPr lang="en-US"/>
        </a:p>
      </dgm:t>
    </dgm:pt>
    <dgm:pt modelId="{7B4A7865-83D7-4456-9D56-BB8307EEFA89}">
      <dgm:prSet/>
      <dgm:spPr/>
      <dgm:t>
        <a:bodyPr/>
        <a:lstStyle/>
        <a:p>
          <a:r>
            <a:rPr lang="es-419"/>
            <a:t>NFLAMACION </a:t>
          </a:r>
          <a:endParaRPr lang="en-US"/>
        </a:p>
      </dgm:t>
    </dgm:pt>
    <dgm:pt modelId="{2ABB4BD4-82E5-4233-AFCC-87A71C621AF8}" type="parTrans" cxnId="{88B63D35-9C52-448C-8AB4-7D87B101B5BB}">
      <dgm:prSet/>
      <dgm:spPr/>
      <dgm:t>
        <a:bodyPr/>
        <a:lstStyle/>
        <a:p>
          <a:endParaRPr lang="en-US"/>
        </a:p>
      </dgm:t>
    </dgm:pt>
    <dgm:pt modelId="{8393941F-D22B-4693-8E72-EC43120472FF}" type="sibTrans" cxnId="{88B63D35-9C52-448C-8AB4-7D87B101B5BB}">
      <dgm:prSet/>
      <dgm:spPr/>
      <dgm:t>
        <a:bodyPr/>
        <a:lstStyle/>
        <a:p>
          <a:endParaRPr lang="en-US"/>
        </a:p>
      </dgm:t>
    </dgm:pt>
    <dgm:pt modelId="{A72E110E-C196-4F1B-88A7-A8FCE717C376}">
      <dgm:prSet/>
      <dgm:spPr/>
      <dgm:t>
        <a:bodyPr/>
        <a:lstStyle/>
        <a:p>
          <a:r>
            <a:rPr lang="es-419"/>
            <a:t>PRURITO</a:t>
          </a:r>
          <a:endParaRPr lang="en-US"/>
        </a:p>
      </dgm:t>
    </dgm:pt>
    <dgm:pt modelId="{92B1281B-9F58-442A-BFF6-9360F5D6458D}" type="parTrans" cxnId="{D115DA81-6555-4143-B855-4A80AAFB8413}">
      <dgm:prSet/>
      <dgm:spPr/>
      <dgm:t>
        <a:bodyPr/>
        <a:lstStyle/>
        <a:p>
          <a:endParaRPr lang="en-US"/>
        </a:p>
      </dgm:t>
    </dgm:pt>
    <dgm:pt modelId="{FA1B805E-5BC1-4407-B7D1-6EE9901BEA4C}" type="sibTrans" cxnId="{D115DA81-6555-4143-B855-4A80AAFB8413}">
      <dgm:prSet/>
      <dgm:spPr/>
      <dgm:t>
        <a:bodyPr/>
        <a:lstStyle/>
        <a:p>
          <a:endParaRPr lang="en-US"/>
        </a:p>
      </dgm:t>
    </dgm:pt>
    <dgm:pt modelId="{695D5D17-A57D-4B22-803F-B2697710E292}">
      <dgm:prSet/>
      <dgm:spPr/>
      <dgm:t>
        <a:bodyPr/>
        <a:lstStyle/>
        <a:p>
          <a:r>
            <a:rPr lang="es-419"/>
            <a:t>DISFUNCION INMUNOLIGICA</a:t>
          </a:r>
          <a:endParaRPr lang="en-US"/>
        </a:p>
      </dgm:t>
    </dgm:pt>
    <dgm:pt modelId="{7A695B99-E7D2-4BD9-B6D7-70E778FD740B}" type="parTrans" cxnId="{9C220F66-3384-492D-BAFD-CDB5D8BCB4F5}">
      <dgm:prSet/>
      <dgm:spPr/>
      <dgm:t>
        <a:bodyPr/>
        <a:lstStyle/>
        <a:p>
          <a:endParaRPr lang="en-US"/>
        </a:p>
      </dgm:t>
    </dgm:pt>
    <dgm:pt modelId="{B2DACAD5-28DC-4CDC-A919-315D447E19CD}" type="sibTrans" cxnId="{9C220F66-3384-492D-BAFD-CDB5D8BCB4F5}">
      <dgm:prSet/>
      <dgm:spPr/>
      <dgm:t>
        <a:bodyPr/>
        <a:lstStyle/>
        <a:p>
          <a:endParaRPr lang="en-US"/>
        </a:p>
      </dgm:t>
    </dgm:pt>
    <dgm:pt modelId="{B8535958-E1DF-4DE5-8BE9-41BD6E92BEFD}" type="pres">
      <dgm:prSet presAssocID="{595DA83B-D809-4E2C-BFD6-5120FC7EFC5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A4F06F7-0BC9-4474-A51E-4EDEA77BEC73}" type="pres">
      <dgm:prSet presAssocID="{C60E9DE1-2E48-42F6-9731-E86A06E19FE6}" presName="hierRoot1" presStyleCnt="0"/>
      <dgm:spPr/>
    </dgm:pt>
    <dgm:pt modelId="{2846C355-09A4-4283-982F-EA590743E4C3}" type="pres">
      <dgm:prSet presAssocID="{C60E9DE1-2E48-42F6-9731-E86A06E19FE6}" presName="composite" presStyleCnt="0"/>
      <dgm:spPr/>
    </dgm:pt>
    <dgm:pt modelId="{1808EC29-22AF-4EF0-BED7-294D77667027}" type="pres">
      <dgm:prSet presAssocID="{C60E9DE1-2E48-42F6-9731-E86A06E19FE6}" presName="background" presStyleLbl="node0" presStyleIdx="0" presStyleCnt="4"/>
      <dgm:spPr/>
    </dgm:pt>
    <dgm:pt modelId="{D5441784-A5C0-4DC7-B8A8-3C98A7C80B85}" type="pres">
      <dgm:prSet presAssocID="{C60E9DE1-2E48-42F6-9731-E86A06E19FE6}" presName="text" presStyleLbl="fgAcc0" presStyleIdx="0" presStyleCnt="4">
        <dgm:presLayoutVars>
          <dgm:chPref val="3"/>
        </dgm:presLayoutVars>
      </dgm:prSet>
      <dgm:spPr/>
    </dgm:pt>
    <dgm:pt modelId="{8373D2C7-CEAB-49C3-AA28-9E1DE2B811CB}" type="pres">
      <dgm:prSet presAssocID="{C60E9DE1-2E48-42F6-9731-E86A06E19FE6}" presName="hierChild2" presStyleCnt="0"/>
      <dgm:spPr/>
    </dgm:pt>
    <dgm:pt modelId="{0862D405-52A9-4A49-B0A6-CCB1B7F4B405}" type="pres">
      <dgm:prSet presAssocID="{7B4A7865-83D7-4456-9D56-BB8307EEFA89}" presName="hierRoot1" presStyleCnt="0"/>
      <dgm:spPr/>
    </dgm:pt>
    <dgm:pt modelId="{DFD66F18-1BFD-4A48-B8A5-66BF8AB3DC66}" type="pres">
      <dgm:prSet presAssocID="{7B4A7865-83D7-4456-9D56-BB8307EEFA89}" presName="composite" presStyleCnt="0"/>
      <dgm:spPr/>
    </dgm:pt>
    <dgm:pt modelId="{83736DF7-B144-41B8-A866-BB0BE1EF72A3}" type="pres">
      <dgm:prSet presAssocID="{7B4A7865-83D7-4456-9D56-BB8307EEFA89}" presName="background" presStyleLbl="node0" presStyleIdx="1" presStyleCnt="4"/>
      <dgm:spPr/>
    </dgm:pt>
    <dgm:pt modelId="{F552E687-405F-4BB5-97CF-29DA871FCD3F}" type="pres">
      <dgm:prSet presAssocID="{7B4A7865-83D7-4456-9D56-BB8307EEFA89}" presName="text" presStyleLbl="fgAcc0" presStyleIdx="1" presStyleCnt="4">
        <dgm:presLayoutVars>
          <dgm:chPref val="3"/>
        </dgm:presLayoutVars>
      </dgm:prSet>
      <dgm:spPr/>
    </dgm:pt>
    <dgm:pt modelId="{5DB5334F-B435-4A0B-BDFD-5043228F1503}" type="pres">
      <dgm:prSet presAssocID="{7B4A7865-83D7-4456-9D56-BB8307EEFA89}" presName="hierChild2" presStyleCnt="0"/>
      <dgm:spPr/>
    </dgm:pt>
    <dgm:pt modelId="{25D2E471-4CB1-46AA-9F20-0A781F33592E}" type="pres">
      <dgm:prSet presAssocID="{A72E110E-C196-4F1B-88A7-A8FCE717C376}" presName="hierRoot1" presStyleCnt="0"/>
      <dgm:spPr/>
    </dgm:pt>
    <dgm:pt modelId="{0B03D924-7DA9-43AA-BE44-1570705DF7A6}" type="pres">
      <dgm:prSet presAssocID="{A72E110E-C196-4F1B-88A7-A8FCE717C376}" presName="composite" presStyleCnt="0"/>
      <dgm:spPr/>
    </dgm:pt>
    <dgm:pt modelId="{3477C946-0BDF-443D-9721-9031DB014067}" type="pres">
      <dgm:prSet presAssocID="{A72E110E-C196-4F1B-88A7-A8FCE717C376}" presName="background" presStyleLbl="node0" presStyleIdx="2" presStyleCnt="4"/>
      <dgm:spPr/>
    </dgm:pt>
    <dgm:pt modelId="{E589AF4A-EE3F-4278-9085-2CA0F242564F}" type="pres">
      <dgm:prSet presAssocID="{A72E110E-C196-4F1B-88A7-A8FCE717C376}" presName="text" presStyleLbl="fgAcc0" presStyleIdx="2" presStyleCnt="4">
        <dgm:presLayoutVars>
          <dgm:chPref val="3"/>
        </dgm:presLayoutVars>
      </dgm:prSet>
      <dgm:spPr/>
    </dgm:pt>
    <dgm:pt modelId="{BCA38772-F528-422B-A8F6-322E65D568B7}" type="pres">
      <dgm:prSet presAssocID="{A72E110E-C196-4F1B-88A7-A8FCE717C376}" presName="hierChild2" presStyleCnt="0"/>
      <dgm:spPr/>
    </dgm:pt>
    <dgm:pt modelId="{4A741ACE-27B7-4FB2-849A-690F32362FF3}" type="pres">
      <dgm:prSet presAssocID="{695D5D17-A57D-4B22-803F-B2697710E292}" presName="hierRoot1" presStyleCnt="0"/>
      <dgm:spPr/>
    </dgm:pt>
    <dgm:pt modelId="{30F5DF76-7E65-45D3-8ABB-94ABDBAE06DA}" type="pres">
      <dgm:prSet presAssocID="{695D5D17-A57D-4B22-803F-B2697710E292}" presName="composite" presStyleCnt="0"/>
      <dgm:spPr/>
    </dgm:pt>
    <dgm:pt modelId="{D692C120-D514-4AE9-8B3C-64ABC0DA4589}" type="pres">
      <dgm:prSet presAssocID="{695D5D17-A57D-4B22-803F-B2697710E292}" presName="background" presStyleLbl="node0" presStyleIdx="3" presStyleCnt="4"/>
      <dgm:spPr/>
    </dgm:pt>
    <dgm:pt modelId="{A71D4F19-792F-4FE4-B2A2-8323613E49B0}" type="pres">
      <dgm:prSet presAssocID="{695D5D17-A57D-4B22-803F-B2697710E292}" presName="text" presStyleLbl="fgAcc0" presStyleIdx="3" presStyleCnt="4">
        <dgm:presLayoutVars>
          <dgm:chPref val="3"/>
        </dgm:presLayoutVars>
      </dgm:prSet>
      <dgm:spPr/>
    </dgm:pt>
    <dgm:pt modelId="{DE4C61FB-D46D-4856-BAC1-032CC8ABD27D}" type="pres">
      <dgm:prSet presAssocID="{695D5D17-A57D-4B22-803F-B2697710E292}" presName="hierChild2" presStyleCnt="0"/>
      <dgm:spPr/>
    </dgm:pt>
  </dgm:ptLst>
  <dgm:cxnLst>
    <dgm:cxn modelId="{88B63D35-9C52-448C-8AB4-7D87B101B5BB}" srcId="{595DA83B-D809-4E2C-BFD6-5120FC7EFC57}" destId="{7B4A7865-83D7-4456-9D56-BB8307EEFA89}" srcOrd="1" destOrd="0" parTransId="{2ABB4BD4-82E5-4233-AFCC-87A71C621AF8}" sibTransId="{8393941F-D22B-4693-8E72-EC43120472FF}"/>
    <dgm:cxn modelId="{3A53B539-0E7D-4853-8908-EFF585B5CC60}" srcId="{595DA83B-D809-4E2C-BFD6-5120FC7EFC57}" destId="{C60E9DE1-2E48-42F6-9731-E86A06E19FE6}" srcOrd="0" destOrd="0" parTransId="{E35B0ACD-270E-4E6E-915B-CC2895B01846}" sibTransId="{58D80080-3AF2-4698-A7D2-338EF09B28C4}"/>
    <dgm:cxn modelId="{9C220F66-3384-492D-BAFD-CDB5D8BCB4F5}" srcId="{595DA83B-D809-4E2C-BFD6-5120FC7EFC57}" destId="{695D5D17-A57D-4B22-803F-B2697710E292}" srcOrd="3" destOrd="0" parTransId="{7A695B99-E7D2-4BD9-B6D7-70E778FD740B}" sibTransId="{B2DACAD5-28DC-4CDC-A919-315D447E19CD}"/>
    <dgm:cxn modelId="{7078C94C-2407-42F0-9858-E8E63FABEB00}" type="presOf" srcId="{695D5D17-A57D-4B22-803F-B2697710E292}" destId="{A71D4F19-792F-4FE4-B2A2-8323613E49B0}" srcOrd="0" destOrd="0" presId="urn:microsoft.com/office/officeart/2005/8/layout/hierarchy1"/>
    <dgm:cxn modelId="{15A1A77C-519F-4B3F-BB8E-4371C9E8AB97}" type="presOf" srcId="{A72E110E-C196-4F1B-88A7-A8FCE717C376}" destId="{E589AF4A-EE3F-4278-9085-2CA0F242564F}" srcOrd="0" destOrd="0" presId="urn:microsoft.com/office/officeart/2005/8/layout/hierarchy1"/>
    <dgm:cxn modelId="{ED2AC37D-1010-4133-806F-DEABDB84E45E}" type="presOf" srcId="{C60E9DE1-2E48-42F6-9731-E86A06E19FE6}" destId="{D5441784-A5C0-4DC7-B8A8-3C98A7C80B85}" srcOrd="0" destOrd="0" presId="urn:microsoft.com/office/officeart/2005/8/layout/hierarchy1"/>
    <dgm:cxn modelId="{D115DA81-6555-4143-B855-4A80AAFB8413}" srcId="{595DA83B-D809-4E2C-BFD6-5120FC7EFC57}" destId="{A72E110E-C196-4F1B-88A7-A8FCE717C376}" srcOrd="2" destOrd="0" parTransId="{92B1281B-9F58-442A-BFF6-9360F5D6458D}" sibTransId="{FA1B805E-5BC1-4407-B7D1-6EE9901BEA4C}"/>
    <dgm:cxn modelId="{1094DC93-E9F5-499A-9163-6037A5A1361B}" type="presOf" srcId="{7B4A7865-83D7-4456-9D56-BB8307EEFA89}" destId="{F552E687-405F-4BB5-97CF-29DA871FCD3F}" srcOrd="0" destOrd="0" presId="urn:microsoft.com/office/officeart/2005/8/layout/hierarchy1"/>
    <dgm:cxn modelId="{AA778A94-2FCA-493C-BEE8-B6D8788DD879}" type="presOf" srcId="{595DA83B-D809-4E2C-BFD6-5120FC7EFC57}" destId="{B8535958-E1DF-4DE5-8BE9-41BD6E92BEFD}" srcOrd="0" destOrd="0" presId="urn:microsoft.com/office/officeart/2005/8/layout/hierarchy1"/>
    <dgm:cxn modelId="{366EEB0A-1426-4354-B634-8D89E80A74A2}" type="presParOf" srcId="{B8535958-E1DF-4DE5-8BE9-41BD6E92BEFD}" destId="{DA4F06F7-0BC9-4474-A51E-4EDEA77BEC73}" srcOrd="0" destOrd="0" presId="urn:microsoft.com/office/officeart/2005/8/layout/hierarchy1"/>
    <dgm:cxn modelId="{0D2E5E5C-F56B-4393-8DEC-E993B1D894FF}" type="presParOf" srcId="{DA4F06F7-0BC9-4474-A51E-4EDEA77BEC73}" destId="{2846C355-09A4-4283-982F-EA590743E4C3}" srcOrd="0" destOrd="0" presId="urn:microsoft.com/office/officeart/2005/8/layout/hierarchy1"/>
    <dgm:cxn modelId="{A9AFEC14-F0EA-4EF9-8E95-57624884756F}" type="presParOf" srcId="{2846C355-09A4-4283-982F-EA590743E4C3}" destId="{1808EC29-22AF-4EF0-BED7-294D77667027}" srcOrd="0" destOrd="0" presId="urn:microsoft.com/office/officeart/2005/8/layout/hierarchy1"/>
    <dgm:cxn modelId="{FE9117EE-D9CB-4A53-8800-1BB5E93E5F8B}" type="presParOf" srcId="{2846C355-09A4-4283-982F-EA590743E4C3}" destId="{D5441784-A5C0-4DC7-B8A8-3C98A7C80B85}" srcOrd="1" destOrd="0" presId="urn:microsoft.com/office/officeart/2005/8/layout/hierarchy1"/>
    <dgm:cxn modelId="{E7B56844-F09C-4762-BE17-DA14D1DE98F1}" type="presParOf" srcId="{DA4F06F7-0BC9-4474-A51E-4EDEA77BEC73}" destId="{8373D2C7-CEAB-49C3-AA28-9E1DE2B811CB}" srcOrd="1" destOrd="0" presId="urn:microsoft.com/office/officeart/2005/8/layout/hierarchy1"/>
    <dgm:cxn modelId="{74327B5F-8604-4224-8983-C724E64EBF17}" type="presParOf" srcId="{B8535958-E1DF-4DE5-8BE9-41BD6E92BEFD}" destId="{0862D405-52A9-4A49-B0A6-CCB1B7F4B405}" srcOrd="1" destOrd="0" presId="urn:microsoft.com/office/officeart/2005/8/layout/hierarchy1"/>
    <dgm:cxn modelId="{5E758876-C5FE-4325-911B-3744C385B73A}" type="presParOf" srcId="{0862D405-52A9-4A49-B0A6-CCB1B7F4B405}" destId="{DFD66F18-1BFD-4A48-B8A5-66BF8AB3DC66}" srcOrd="0" destOrd="0" presId="urn:microsoft.com/office/officeart/2005/8/layout/hierarchy1"/>
    <dgm:cxn modelId="{7E1CE089-A141-4047-A00F-BB9EDAF8D2B4}" type="presParOf" srcId="{DFD66F18-1BFD-4A48-B8A5-66BF8AB3DC66}" destId="{83736DF7-B144-41B8-A866-BB0BE1EF72A3}" srcOrd="0" destOrd="0" presId="urn:microsoft.com/office/officeart/2005/8/layout/hierarchy1"/>
    <dgm:cxn modelId="{5F043ACA-04E4-4B05-9E9A-5FC77E962245}" type="presParOf" srcId="{DFD66F18-1BFD-4A48-B8A5-66BF8AB3DC66}" destId="{F552E687-405F-4BB5-97CF-29DA871FCD3F}" srcOrd="1" destOrd="0" presId="urn:microsoft.com/office/officeart/2005/8/layout/hierarchy1"/>
    <dgm:cxn modelId="{4E082F71-40C4-47B7-830C-AC4DF1493767}" type="presParOf" srcId="{0862D405-52A9-4A49-B0A6-CCB1B7F4B405}" destId="{5DB5334F-B435-4A0B-BDFD-5043228F1503}" srcOrd="1" destOrd="0" presId="urn:microsoft.com/office/officeart/2005/8/layout/hierarchy1"/>
    <dgm:cxn modelId="{4C945DA1-8026-438B-922E-4658EED0E2AF}" type="presParOf" srcId="{B8535958-E1DF-4DE5-8BE9-41BD6E92BEFD}" destId="{25D2E471-4CB1-46AA-9F20-0A781F33592E}" srcOrd="2" destOrd="0" presId="urn:microsoft.com/office/officeart/2005/8/layout/hierarchy1"/>
    <dgm:cxn modelId="{452A78C8-6D05-498A-A074-0D40F13A5821}" type="presParOf" srcId="{25D2E471-4CB1-46AA-9F20-0A781F33592E}" destId="{0B03D924-7DA9-43AA-BE44-1570705DF7A6}" srcOrd="0" destOrd="0" presId="urn:microsoft.com/office/officeart/2005/8/layout/hierarchy1"/>
    <dgm:cxn modelId="{84C98A85-4316-4CA8-AAD6-61F19079BC21}" type="presParOf" srcId="{0B03D924-7DA9-43AA-BE44-1570705DF7A6}" destId="{3477C946-0BDF-443D-9721-9031DB014067}" srcOrd="0" destOrd="0" presId="urn:microsoft.com/office/officeart/2005/8/layout/hierarchy1"/>
    <dgm:cxn modelId="{F0A4A65A-2907-485D-AC84-318611C83FB9}" type="presParOf" srcId="{0B03D924-7DA9-43AA-BE44-1570705DF7A6}" destId="{E589AF4A-EE3F-4278-9085-2CA0F242564F}" srcOrd="1" destOrd="0" presId="urn:microsoft.com/office/officeart/2005/8/layout/hierarchy1"/>
    <dgm:cxn modelId="{8A10348C-18B4-4BBD-A684-BB03A81A1655}" type="presParOf" srcId="{25D2E471-4CB1-46AA-9F20-0A781F33592E}" destId="{BCA38772-F528-422B-A8F6-322E65D568B7}" srcOrd="1" destOrd="0" presId="urn:microsoft.com/office/officeart/2005/8/layout/hierarchy1"/>
    <dgm:cxn modelId="{39D0FCB1-A051-4B0C-B684-CEE204F882CE}" type="presParOf" srcId="{B8535958-E1DF-4DE5-8BE9-41BD6E92BEFD}" destId="{4A741ACE-27B7-4FB2-849A-690F32362FF3}" srcOrd="3" destOrd="0" presId="urn:microsoft.com/office/officeart/2005/8/layout/hierarchy1"/>
    <dgm:cxn modelId="{50B54447-4305-4CA5-BB90-BC567D90BDCA}" type="presParOf" srcId="{4A741ACE-27B7-4FB2-849A-690F32362FF3}" destId="{30F5DF76-7E65-45D3-8ABB-94ABDBAE06DA}" srcOrd="0" destOrd="0" presId="urn:microsoft.com/office/officeart/2005/8/layout/hierarchy1"/>
    <dgm:cxn modelId="{C08337AC-A64C-45C5-ABD2-88882139D7DA}" type="presParOf" srcId="{30F5DF76-7E65-45D3-8ABB-94ABDBAE06DA}" destId="{D692C120-D514-4AE9-8B3C-64ABC0DA4589}" srcOrd="0" destOrd="0" presId="urn:microsoft.com/office/officeart/2005/8/layout/hierarchy1"/>
    <dgm:cxn modelId="{FF80A500-D761-40D4-B213-0F4767A2AC69}" type="presParOf" srcId="{30F5DF76-7E65-45D3-8ABB-94ABDBAE06DA}" destId="{A71D4F19-792F-4FE4-B2A2-8323613E49B0}" srcOrd="1" destOrd="0" presId="urn:microsoft.com/office/officeart/2005/8/layout/hierarchy1"/>
    <dgm:cxn modelId="{05024346-BB24-4CBE-B62D-F369608640EA}" type="presParOf" srcId="{4A741ACE-27B7-4FB2-849A-690F32362FF3}" destId="{DE4C61FB-D46D-4856-BAC1-032CC8ABD27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C7E2A8-A0A8-4ABA-85AA-F67E1D65999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1BBFC73-AE0D-432D-9ED0-12268D4D8550}">
      <dgm:prSet/>
      <dgm:spPr/>
      <dgm:t>
        <a:bodyPr/>
        <a:lstStyle/>
        <a:p>
          <a:r>
            <a:rPr lang="es-419"/>
            <a:t>TEORICA GENETICA</a:t>
          </a:r>
          <a:endParaRPr lang="en-US"/>
        </a:p>
      </dgm:t>
    </dgm:pt>
    <dgm:pt modelId="{FBE884FE-AEC6-42FF-8D6A-DDF924093BCA}" type="parTrans" cxnId="{587FCF3C-2818-4791-A22B-771D6957BC0D}">
      <dgm:prSet/>
      <dgm:spPr/>
      <dgm:t>
        <a:bodyPr/>
        <a:lstStyle/>
        <a:p>
          <a:endParaRPr lang="en-US"/>
        </a:p>
      </dgm:t>
    </dgm:pt>
    <dgm:pt modelId="{4C2F933A-D777-4020-8FB8-7E5228F6CC9F}" type="sibTrans" cxnId="{587FCF3C-2818-4791-A22B-771D6957BC0D}">
      <dgm:prSet/>
      <dgm:spPr/>
      <dgm:t>
        <a:bodyPr/>
        <a:lstStyle/>
        <a:p>
          <a:endParaRPr lang="en-US"/>
        </a:p>
      </dgm:t>
    </dgm:pt>
    <dgm:pt modelId="{500CEBB2-6019-486B-9F41-3859824D2730}">
      <dgm:prSet/>
      <dgm:spPr/>
      <dgm:t>
        <a:bodyPr/>
        <a:lstStyle/>
        <a:p>
          <a:r>
            <a:rPr lang="es-419"/>
            <a:t>TEORIA BIOQUIMICA</a:t>
          </a:r>
          <a:endParaRPr lang="en-US"/>
        </a:p>
      </dgm:t>
    </dgm:pt>
    <dgm:pt modelId="{24076C39-7BB9-43D4-82D7-967CEA45F4B8}" type="parTrans" cxnId="{A7DF9765-4EA2-44D7-9719-46D830650F81}">
      <dgm:prSet/>
      <dgm:spPr/>
      <dgm:t>
        <a:bodyPr/>
        <a:lstStyle/>
        <a:p>
          <a:endParaRPr lang="en-US"/>
        </a:p>
      </dgm:t>
    </dgm:pt>
    <dgm:pt modelId="{6087B56C-B993-4F56-9143-9CA098D1F689}" type="sibTrans" cxnId="{A7DF9765-4EA2-44D7-9719-46D830650F81}">
      <dgm:prSet/>
      <dgm:spPr/>
      <dgm:t>
        <a:bodyPr/>
        <a:lstStyle/>
        <a:p>
          <a:endParaRPr lang="en-US"/>
        </a:p>
      </dgm:t>
    </dgm:pt>
    <dgm:pt modelId="{172610C7-74CA-49D7-98A6-81DF5731256A}">
      <dgm:prSet/>
      <dgm:spPr/>
      <dgm:t>
        <a:bodyPr/>
        <a:lstStyle/>
        <a:p>
          <a:r>
            <a:rPr lang="es-419"/>
            <a:t>TEORIA INMUNOLOGICA</a:t>
          </a:r>
          <a:endParaRPr lang="en-US"/>
        </a:p>
      </dgm:t>
    </dgm:pt>
    <dgm:pt modelId="{37F38D81-7603-46BE-BFB6-16F06490C4EB}" type="parTrans" cxnId="{65718D3A-C778-4433-AC70-1D710CDF3F1C}">
      <dgm:prSet/>
      <dgm:spPr/>
      <dgm:t>
        <a:bodyPr/>
        <a:lstStyle/>
        <a:p>
          <a:endParaRPr lang="en-US"/>
        </a:p>
      </dgm:t>
    </dgm:pt>
    <dgm:pt modelId="{588B14FB-92F0-4647-9E0B-1E42DD99FD4B}" type="sibTrans" cxnId="{65718D3A-C778-4433-AC70-1D710CDF3F1C}">
      <dgm:prSet/>
      <dgm:spPr/>
      <dgm:t>
        <a:bodyPr/>
        <a:lstStyle/>
        <a:p>
          <a:endParaRPr lang="en-US"/>
        </a:p>
      </dgm:t>
    </dgm:pt>
    <dgm:pt modelId="{E2C4769C-A4F4-4F07-B7E1-4559710D16DF}" type="pres">
      <dgm:prSet presAssocID="{0BC7E2A8-A0A8-4ABA-85AA-F67E1D65999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100E4F-FD2E-44EE-8325-83AC6C5F988B}" type="pres">
      <dgm:prSet presAssocID="{21BBFC73-AE0D-432D-9ED0-12268D4D8550}" presName="hierRoot1" presStyleCnt="0"/>
      <dgm:spPr/>
    </dgm:pt>
    <dgm:pt modelId="{BF0C58B9-D762-4E21-9DEF-ECDD269B0ED6}" type="pres">
      <dgm:prSet presAssocID="{21BBFC73-AE0D-432D-9ED0-12268D4D8550}" presName="composite" presStyleCnt="0"/>
      <dgm:spPr/>
    </dgm:pt>
    <dgm:pt modelId="{FDC4E42B-8A8D-4CBF-9605-EEAD07FF6186}" type="pres">
      <dgm:prSet presAssocID="{21BBFC73-AE0D-432D-9ED0-12268D4D8550}" presName="background" presStyleLbl="node0" presStyleIdx="0" presStyleCnt="3"/>
      <dgm:spPr/>
    </dgm:pt>
    <dgm:pt modelId="{9E533699-F683-494B-A590-3EFCCF98C3DF}" type="pres">
      <dgm:prSet presAssocID="{21BBFC73-AE0D-432D-9ED0-12268D4D8550}" presName="text" presStyleLbl="fgAcc0" presStyleIdx="0" presStyleCnt="3">
        <dgm:presLayoutVars>
          <dgm:chPref val="3"/>
        </dgm:presLayoutVars>
      </dgm:prSet>
      <dgm:spPr/>
    </dgm:pt>
    <dgm:pt modelId="{9765D7AD-51C6-4942-842D-F463FDC5C825}" type="pres">
      <dgm:prSet presAssocID="{21BBFC73-AE0D-432D-9ED0-12268D4D8550}" presName="hierChild2" presStyleCnt="0"/>
      <dgm:spPr/>
    </dgm:pt>
    <dgm:pt modelId="{6F4F5607-2A47-4374-9AA9-F06A481DD377}" type="pres">
      <dgm:prSet presAssocID="{500CEBB2-6019-486B-9F41-3859824D2730}" presName="hierRoot1" presStyleCnt="0"/>
      <dgm:spPr/>
    </dgm:pt>
    <dgm:pt modelId="{B77194C9-F5AE-4FF3-9E21-6D63090ABDAF}" type="pres">
      <dgm:prSet presAssocID="{500CEBB2-6019-486B-9F41-3859824D2730}" presName="composite" presStyleCnt="0"/>
      <dgm:spPr/>
    </dgm:pt>
    <dgm:pt modelId="{0414703B-5FBC-4A22-B130-FBBF3A9BCA0C}" type="pres">
      <dgm:prSet presAssocID="{500CEBB2-6019-486B-9F41-3859824D2730}" presName="background" presStyleLbl="node0" presStyleIdx="1" presStyleCnt="3"/>
      <dgm:spPr/>
    </dgm:pt>
    <dgm:pt modelId="{A37C2F5C-8AF4-4C21-A561-82DA881D20D6}" type="pres">
      <dgm:prSet presAssocID="{500CEBB2-6019-486B-9F41-3859824D2730}" presName="text" presStyleLbl="fgAcc0" presStyleIdx="1" presStyleCnt="3">
        <dgm:presLayoutVars>
          <dgm:chPref val="3"/>
        </dgm:presLayoutVars>
      </dgm:prSet>
      <dgm:spPr/>
    </dgm:pt>
    <dgm:pt modelId="{8227EED6-DC85-49A2-9A01-6F3784A60A73}" type="pres">
      <dgm:prSet presAssocID="{500CEBB2-6019-486B-9F41-3859824D2730}" presName="hierChild2" presStyleCnt="0"/>
      <dgm:spPr/>
    </dgm:pt>
    <dgm:pt modelId="{7865F113-F75C-4512-9BD2-D437B1474E4F}" type="pres">
      <dgm:prSet presAssocID="{172610C7-74CA-49D7-98A6-81DF5731256A}" presName="hierRoot1" presStyleCnt="0"/>
      <dgm:spPr/>
    </dgm:pt>
    <dgm:pt modelId="{EA1EEA54-B815-4710-8920-7D4F533AE356}" type="pres">
      <dgm:prSet presAssocID="{172610C7-74CA-49D7-98A6-81DF5731256A}" presName="composite" presStyleCnt="0"/>
      <dgm:spPr/>
    </dgm:pt>
    <dgm:pt modelId="{BB79B859-2E59-4D57-A8B5-50F4908CB824}" type="pres">
      <dgm:prSet presAssocID="{172610C7-74CA-49D7-98A6-81DF5731256A}" presName="background" presStyleLbl="node0" presStyleIdx="2" presStyleCnt="3"/>
      <dgm:spPr/>
    </dgm:pt>
    <dgm:pt modelId="{065DFDF3-1F85-46A5-BFEB-8BFF9C996EBA}" type="pres">
      <dgm:prSet presAssocID="{172610C7-74CA-49D7-98A6-81DF5731256A}" presName="text" presStyleLbl="fgAcc0" presStyleIdx="2" presStyleCnt="3">
        <dgm:presLayoutVars>
          <dgm:chPref val="3"/>
        </dgm:presLayoutVars>
      </dgm:prSet>
      <dgm:spPr/>
    </dgm:pt>
    <dgm:pt modelId="{E97B8113-49A7-43C9-B106-9E2EC86E4906}" type="pres">
      <dgm:prSet presAssocID="{172610C7-74CA-49D7-98A6-81DF5731256A}" presName="hierChild2" presStyleCnt="0"/>
      <dgm:spPr/>
    </dgm:pt>
  </dgm:ptLst>
  <dgm:cxnLst>
    <dgm:cxn modelId="{FD49E50A-C670-44C2-B13C-CAC1CAFDD74C}" type="presOf" srcId="{0BC7E2A8-A0A8-4ABA-85AA-F67E1D659990}" destId="{E2C4769C-A4F4-4F07-B7E1-4559710D16DF}" srcOrd="0" destOrd="0" presId="urn:microsoft.com/office/officeart/2005/8/layout/hierarchy1"/>
    <dgm:cxn modelId="{9837BE28-B54C-4F34-8FFC-796D56A07F36}" type="presOf" srcId="{500CEBB2-6019-486B-9F41-3859824D2730}" destId="{A37C2F5C-8AF4-4C21-A561-82DA881D20D6}" srcOrd="0" destOrd="0" presId="urn:microsoft.com/office/officeart/2005/8/layout/hierarchy1"/>
    <dgm:cxn modelId="{65718D3A-C778-4433-AC70-1D710CDF3F1C}" srcId="{0BC7E2A8-A0A8-4ABA-85AA-F67E1D659990}" destId="{172610C7-74CA-49D7-98A6-81DF5731256A}" srcOrd="2" destOrd="0" parTransId="{37F38D81-7603-46BE-BFB6-16F06490C4EB}" sibTransId="{588B14FB-92F0-4647-9E0B-1E42DD99FD4B}"/>
    <dgm:cxn modelId="{587FCF3C-2818-4791-A22B-771D6957BC0D}" srcId="{0BC7E2A8-A0A8-4ABA-85AA-F67E1D659990}" destId="{21BBFC73-AE0D-432D-9ED0-12268D4D8550}" srcOrd="0" destOrd="0" parTransId="{FBE884FE-AEC6-42FF-8D6A-DDF924093BCA}" sibTransId="{4C2F933A-D777-4020-8FB8-7E5228F6CC9F}"/>
    <dgm:cxn modelId="{A7DF9765-4EA2-44D7-9719-46D830650F81}" srcId="{0BC7E2A8-A0A8-4ABA-85AA-F67E1D659990}" destId="{500CEBB2-6019-486B-9F41-3859824D2730}" srcOrd="1" destOrd="0" parTransId="{24076C39-7BB9-43D4-82D7-967CEA45F4B8}" sibTransId="{6087B56C-B993-4F56-9143-9CA098D1F689}"/>
    <dgm:cxn modelId="{2CB2EE9B-D68A-437D-AF86-1CDB3BBD3957}" type="presOf" srcId="{172610C7-74CA-49D7-98A6-81DF5731256A}" destId="{065DFDF3-1F85-46A5-BFEB-8BFF9C996EBA}" srcOrd="0" destOrd="0" presId="urn:microsoft.com/office/officeart/2005/8/layout/hierarchy1"/>
    <dgm:cxn modelId="{FDF895EC-2E49-47EC-BE80-6AC83B116C00}" type="presOf" srcId="{21BBFC73-AE0D-432D-9ED0-12268D4D8550}" destId="{9E533699-F683-494B-A590-3EFCCF98C3DF}" srcOrd="0" destOrd="0" presId="urn:microsoft.com/office/officeart/2005/8/layout/hierarchy1"/>
    <dgm:cxn modelId="{C5DE8DC1-A6F7-4AC4-93CD-C9153B655CA0}" type="presParOf" srcId="{E2C4769C-A4F4-4F07-B7E1-4559710D16DF}" destId="{71100E4F-FD2E-44EE-8325-83AC6C5F988B}" srcOrd="0" destOrd="0" presId="urn:microsoft.com/office/officeart/2005/8/layout/hierarchy1"/>
    <dgm:cxn modelId="{0BCA5E17-A94E-4FF2-815F-A60A06A13AE0}" type="presParOf" srcId="{71100E4F-FD2E-44EE-8325-83AC6C5F988B}" destId="{BF0C58B9-D762-4E21-9DEF-ECDD269B0ED6}" srcOrd="0" destOrd="0" presId="urn:microsoft.com/office/officeart/2005/8/layout/hierarchy1"/>
    <dgm:cxn modelId="{896AB097-2D83-4285-B328-9BB11093BB38}" type="presParOf" srcId="{BF0C58B9-D762-4E21-9DEF-ECDD269B0ED6}" destId="{FDC4E42B-8A8D-4CBF-9605-EEAD07FF6186}" srcOrd="0" destOrd="0" presId="urn:microsoft.com/office/officeart/2005/8/layout/hierarchy1"/>
    <dgm:cxn modelId="{A9AC36AF-48EA-4BD7-822C-5890A877D827}" type="presParOf" srcId="{BF0C58B9-D762-4E21-9DEF-ECDD269B0ED6}" destId="{9E533699-F683-494B-A590-3EFCCF98C3DF}" srcOrd="1" destOrd="0" presId="urn:microsoft.com/office/officeart/2005/8/layout/hierarchy1"/>
    <dgm:cxn modelId="{9CAE074D-0CE2-4CCC-8426-25E297231ADD}" type="presParOf" srcId="{71100E4F-FD2E-44EE-8325-83AC6C5F988B}" destId="{9765D7AD-51C6-4942-842D-F463FDC5C825}" srcOrd="1" destOrd="0" presId="urn:microsoft.com/office/officeart/2005/8/layout/hierarchy1"/>
    <dgm:cxn modelId="{6ADA90AE-C4EA-4677-8162-838EDD1883B4}" type="presParOf" srcId="{E2C4769C-A4F4-4F07-B7E1-4559710D16DF}" destId="{6F4F5607-2A47-4374-9AA9-F06A481DD377}" srcOrd="1" destOrd="0" presId="urn:microsoft.com/office/officeart/2005/8/layout/hierarchy1"/>
    <dgm:cxn modelId="{156ED84C-7CD9-4DDC-9DD9-6CFB29E7C258}" type="presParOf" srcId="{6F4F5607-2A47-4374-9AA9-F06A481DD377}" destId="{B77194C9-F5AE-4FF3-9E21-6D63090ABDAF}" srcOrd="0" destOrd="0" presId="urn:microsoft.com/office/officeart/2005/8/layout/hierarchy1"/>
    <dgm:cxn modelId="{FFBF6C62-4C3A-4F5E-8178-082149688543}" type="presParOf" srcId="{B77194C9-F5AE-4FF3-9E21-6D63090ABDAF}" destId="{0414703B-5FBC-4A22-B130-FBBF3A9BCA0C}" srcOrd="0" destOrd="0" presId="urn:microsoft.com/office/officeart/2005/8/layout/hierarchy1"/>
    <dgm:cxn modelId="{99105DD6-69DE-4F4C-8390-45BC847BABD1}" type="presParOf" srcId="{B77194C9-F5AE-4FF3-9E21-6D63090ABDAF}" destId="{A37C2F5C-8AF4-4C21-A561-82DA881D20D6}" srcOrd="1" destOrd="0" presId="urn:microsoft.com/office/officeart/2005/8/layout/hierarchy1"/>
    <dgm:cxn modelId="{A87A9A7D-C783-4820-ABB1-C2A969A3C4C8}" type="presParOf" srcId="{6F4F5607-2A47-4374-9AA9-F06A481DD377}" destId="{8227EED6-DC85-49A2-9A01-6F3784A60A73}" srcOrd="1" destOrd="0" presId="urn:microsoft.com/office/officeart/2005/8/layout/hierarchy1"/>
    <dgm:cxn modelId="{99B6A35A-C636-4325-8BD6-C1CA2256A49F}" type="presParOf" srcId="{E2C4769C-A4F4-4F07-B7E1-4559710D16DF}" destId="{7865F113-F75C-4512-9BD2-D437B1474E4F}" srcOrd="2" destOrd="0" presId="urn:microsoft.com/office/officeart/2005/8/layout/hierarchy1"/>
    <dgm:cxn modelId="{D122D3DA-8283-4348-8F3C-A5C9ADF251B3}" type="presParOf" srcId="{7865F113-F75C-4512-9BD2-D437B1474E4F}" destId="{EA1EEA54-B815-4710-8920-7D4F533AE356}" srcOrd="0" destOrd="0" presId="urn:microsoft.com/office/officeart/2005/8/layout/hierarchy1"/>
    <dgm:cxn modelId="{F0DF2320-AB12-4914-A19E-BAE2C4D62924}" type="presParOf" srcId="{EA1EEA54-B815-4710-8920-7D4F533AE356}" destId="{BB79B859-2E59-4D57-A8B5-50F4908CB824}" srcOrd="0" destOrd="0" presId="urn:microsoft.com/office/officeart/2005/8/layout/hierarchy1"/>
    <dgm:cxn modelId="{55212C0E-F95A-4105-8726-3FE7C9510B39}" type="presParOf" srcId="{EA1EEA54-B815-4710-8920-7D4F533AE356}" destId="{065DFDF3-1F85-46A5-BFEB-8BFF9C996EBA}" srcOrd="1" destOrd="0" presId="urn:microsoft.com/office/officeart/2005/8/layout/hierarchy1"/>
    <dgm:cxn modelId="{A4E702BB-E086-4CA4-BC58-698D5CB22676}" type="presParOf" srcId="{7865F113-F75C-4512-9BD2-D437B1474E4F}" destId="{E97B8113-49A7-43C9-B106-9E2EC86E490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A4549E-599D-4B83-BFBA-4D491351534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D826131-3580-4C88-8907-65D88AC2D4D2}">
      <dgm:prSet/>
      <dgm:spPr/>
      <dgm:t>
        <a:bodyPr/>
        <a:lstStyle/>
        <a:p>
          <a:r>
            <a:rPr lang="es-419"/>
            <a:t>FACTOR METABOLICO Y ALIMENTARIO</a:t>
          </a:r>
          <a:endParaRPr lang="en-US"/>
        </a:p>
      </dgm:t>
    </dgm:pt>
    <dgm:pt modelId="{B60B93EC-7C77-4060-A58C-B4CBA8D6D6C5}" type="parTrans" cxnId="{25B6B123-1BE2-4758-9C5E-17F552CAD2F5}">
      <dgm:prSet/>
      <dgm:spPr/>
      <dgm:t>
        <a:bodyPr/>
        <a:lstStyle/>
        <a:p>
          <a:endParaRPr lang="en-US"/>
        </a:p>
      </dgm:t>
    </dgm:pt>
    <dgm:pt modelId="{45942FBB-D7F3-4D02-8D10-9526E49203FF}" type="sibTrans" cxnId="{25B6B123-1BE2-4758-9C5E-17F552CAD2F5}">
      <dgm:prSet/>
      <dgm:spPr/>
      <dgm:t>
        <a:bodyPr/>
        <a:lstStyle/>
        <a:p>
          <a:endParaRPr lang="en-US"/>
        </a:p>
      </dgm:t>
    </dgm:pt>
    <dgm:pt modelId="{0594EF5A-202E-4BB1-A1AE-6F5309C1E0BD}">
      <dgm:prSet/>
      <dgm:spPr/>
      <dgm:t>
        <a:bodyPr/>
        <a:lstStyle/>
        <a:p>
          <a:r>
            <a:rPr lang="es-419"/>
            <a:t>FACTOR AMBIENTAL </a:t>
          </a:r>
          <a:endParaRPr lang="en-US"/>
        </a:p>
      </dgm:t>
    </dgm:pt>
    <dgm:pt modelId="{BC712AC7-9CB0-4096-891E-2B2102C0E8AD}" type="parTrans" cxnId="{0EDCA9BC-4842-48F3-BA85-612A0F3ED979}">
      <dgm:prSet/>
      <dgm:spPr/>
      <dgm:t>
        <a:bodyPr/>
        <a:lstStyle/>
        <a:p>
          <a:endParaRPr lang="en-US"/>
        </a:p>
      </dgm:t>
    </dgm:pt>
    <dgm:pt modelId="{81A4C85B-F539-4544-A4C8-1E27E8B244C0}" type="sibTrans" cxnId="{0EDCA9BC-4842-48F3-BA85-612A0F3ED979}">
      <dgm:prSet/>
      <dgm:spPr/>
      <dgm:t>
        <a:bodyPr/>
        <a:lstStyle/>
        <a:p>
          <a:endParaRPr lang="en-US"/>
        </a:p>
      </dgm:t>
    </dgm:pt>
    <dgm:pt modelId="{2BAB8336-B681-4AF4-81D4-46D952EA0988}">
      <dgm:prSet/>
      <dgm:spPr/>
      <dgm:t>
        <a:bodyPr/>
        <a:lstStyle/>
        <a:p>
          <a:r>
            <a:rPr lang="es-419"/>
            <a:t>FACTOR PSICOSOMATICO </a:t>
          </a:r>
          <a:endParaRPr lang="en-US"/>
        </a:p>
      </dgm:t>
    </dgm:pt>
    <dgm:pt modelId="{63A973A3-1B30-42C6-B43D-FF4B1ACE5214}" type="parTrans" cxnId="{2ECCC760-D182-4B45-A509-58EFBED4FAD1}">
      <dgm:prSet/>
      <dgm:spPr/>
      <dgm:t>
        <a:bodyPr/>
        <a:lstStyle/>
        <a:p>
          <a:endParaRPr lang="en-US"/>
        </a:p>
      </dgm:t>
    </dgm:pt>
    <dgm:pt modelId="{3B34FD57-3251-44C1-A6D1-ADF1FBD6C26D}" type="sibTrans" cxnId="{2ECCC760-D182-4B45-A509-58EFBED4FAD1}">
      <dgm:prSet/>
      <dgm:spPr/>
      <dgm:t>
        <a:bodyPr/>
        <a:lstStyle/>
        <a:p>
          <a:endParaRPr lang="en-US"/>
        </a:p>
      </dgm:t>
    </dgm:pt>
    <dgm:pt modelId="{B8172892-38DE-4B7B-A687-4C500789348A}" type="pres">
      <dgm:prSet presAssocID="{82A4549E-599D-4B83-BFBA-4D491351534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5D18BD9-763B-4C82-B7AF-E10C7B2ECD1D}" type="pres">
      <dgm:prSet presAssocID="{5D826131-3580-4C88-8907-65D88AC2D4D2}" presName="hierRoot1" presStyleCnt="0"/>
      <dgm:spPr/>
    </dgm:pt>
    <dgm:pt modelId="{B8B0F2E2-CD9B-4033-A687-2F5CC4B28984}" type="pres">
      <dgm:prSet presAssocID="{5D826131-3580-4C88-8907-65D88AC2D4D2}" presName="composite" presStyleCnt="0"/>
      <dgm:spPr/>
    </dgm:pt>
    <dgm:pt modelId="{F52FE4EB-E04A-49E9-AE8C-F62E7A572D0F}" type="pres">
      <dgm:prSet presAssocID="{5D826131-3580-4C88-8907-65D88AC2D4D2}" presName="background" presStyleLbl="node0" presStyleIdx="0" presStyleCnt="3"/>
      <dgm:spPr/>
    </dgm:pt>
    <dgm:pt modelId="{7248B1A0-9934-4A50-AF63-8FCC2449C564}" type="pres">
      <dgm:prSet presAssocID="{5D826131-3580-4C88-8907-65D88AC2D4D2}" presName="text" presStyleLbl="fgAcc0" presStyleIdx="0" presStyleCnt="3">
        <dgm:presLayoutVars>
          <dgm:chPref val="3"/>
        </dgm:presLayoutVars>
      </dgm:prSet>
      <dgm:spPr/>
    </dgm:pt>
    <dgm:pt modelId="{7B5E85CA-45AD-42FA-9DC8-E03845BE1CF0}" type="pres">
      <dgm:prSet presAssocID="{5D826131-3580-4C88-8907-65D88AC2D4D2}" presName="hierChild2" presStyleCnt="0"/>
      <dgm:spPr/>
    </dgm:pt>
    <dgm:pt modelId="{691773F0-A4C7-42E5-A983-3330E4C208B4}" type="pres">
      <dgm:prSet presAssocID="{0594EF5A-202E-4BB1-A1AE-6F5309C1E0BD}" presName="hierRoot1" presStyleCnt="0"/>
      <dgm:spPr/>
    </dgm:pt>
    <dgm:pt modelId="{C0C539C6-9517-4207-ABE9-4E14DF9E0BF1}" type="pres">
      <dgm:prSet presAssocID="{0594EF5A-202E-4BB1-A1AE-6F5309C1E0BD}" presName="composite" presStyleCnt="0"/>
      <dgm:spPr/>
    </dgm:pt>
    <dgm:pt modelId="{9EB316D6-A50C-43B2-8ABC-C7EB04EF1C1B}" type="pres">
      <dgm:prSet presAssocID="{0594EF5A-202E-4BB1-A1AE-6F5309C1E0BD}" presName="background" presStyleLbl="node0" presStyleIdx="1" presStyleCnt="3"/>
      <dgm:spPr/>
    </dgm:pt>
    <dgm:pt modelId="{13A0403E-7C1B-44E1-B886-53ECCDB3AEA7}" type="pres">
      <dgm:prSet presAssocID="{0594EF5A-202E-4BB1-A1AE-6F5309C1E0BD}" presName="text" presStyleLbl="fgAcc0" presStyleIdx="1" presStyleCnt="3">
        <dgm:presLayoutVars>
          <dgm:chPref val="3"/>
        </dgm:presLayoutVars>
      </dgm:prSet>
      <dgm:spPr/>
    </dgm:pt>
    <dgm:pt modelId="{16DA6BA7-F2CE-49C3-AE0E-26E9FE7BFBC2}" type="pres">
      <dgm:prSet presAssocID="{0594EF5A-202E-4BB1-A1AE-6F5309C1E0BD}" presName="hierChild2" presStyleCnt="0"/>
      <dgm:spPr/>
    </dgm:pt>
    <dgm:pt modelId="{14C5D6BD-4DD6-4CF8-BB8C-F3C06A6257B1}" type="pres">
      <dgm:prSet presAssocID="{2BAB8336-B681-4AF4-81D4-46D952EA0988}" presName="hierRoot1" presStyleCnt="0"/>
      <dgm:spPr/>
    </dgm:pt>
    <dgm:pt modelId="{5F30E3D0-7D2A-403C-A6BE-6D02404F1765}" type="pres">
      <dgm:prSet presAssocID="{2BAB8336-B681-4AF4-81D4-46D952EA0988}" presName="composite" presStyleCnt="0"/>
      <dgm:spPr/>
    </dgm:pt>
    <dgm:pt modelId="{CD48DE61-6B54-4CF1-9CCB-63241017DA99}" type="pres">
      <dgm:prSet presAssocID="{2BAB8336-B681-4AF4-81D4-46D952EA0988}" presName="background" presStyleLbl="node0" presStyleIdx="2" presStyleCnt="3"/>
      <dgm:spPr/>
    </dgm:pt>
    <dgm:pt modelId="{41C9A6CA-2BAD-426C-A095-A5C76577893F}" type="pres">
      <dgm:prSet presAssocID="{2BAB8336-B681-4AF4-81D4-46D952EA0988}" presName="text" presStyleLbl="fgAcc0" presStyleIdx="2" presStyleCnt="3">
        <dgm:presLayoutVars>
          <dgm:chPref val="3"/>
        </dgm:presLayoutVars>
      </dgm:prSet>
      <dgm:spPr/>
    </dgm:pt>
    <dgm:pt modelId="{490C43C2-25C2-4AE0-AC1B-CF7C02920902}" type="pres">
      <dgm:prSet presAssocID="{2BAB8336-B681-4AF4-81D4-46D952EA0988}" presName="hierChild2" presStyleCnt="0"/>
      <dgm:spPr/>
    </dgm:pt>
  </dgm:ptLst>
  <dgm:cxnLst>
    <dgm:cxn modelId="{F74FF610-BF91-4669-9703-CA49467DA6F9}" type="presOf" srcId="{5D826131-3580-4C88-8907-65D88AC2D4D2}" destId="{7248B1A0-9934-4A50-AF63-8FCC2449C564}" srcOrd="0" destOrd="0" presId="urn:microsoft.com/office/officeart/2005/8/layout/hierarchy1"/>
    <dgm:cxn modelId="{25B6B123-1BE2-4758-9C5E-17F552CAD2F5}" srcId="{82A4549E-599D-4B83-BFBA-4D491351534B}" destId="{5D826131-3580-4C88-8907-65D88AC2D4D2}" srcOrd="0" destOrd="0" parTransId="{B60B93EC-7C77-4060-A58C-B4CBA8D6D6C5}" sibTransId="{45942FBB-D7F3-4D02-8D10-9526E49203FF}"/>
    <dgm:cxn modelId="{2ECCC760-D182-4B45-A509-58EFBED4FAD1}" srcId="{82A4549E-599D-4B83-BFBA-4D491351534B}" destId="{2BAB8336-B681-4AF4-81D4-46D952EA0988}" srcOrd="2" destOrd="0" parTransId="{63A973A3-1B30-42C6-B43D-FF4B1ACE5214}" sibTransId="{3B34FD57-3251-44C1-A6D1-ADF1FBD6C26D}"/>
    <dgm:cxn modelId="{C9990C53-711C-48AB-A150-98871A90D843}" type="presOf" srcId="{0594EF5A-202E-4BB1-A1AE-6F5309C1E0BD}" destId="{13A0403E-7C1B-44E1-B886-53ECCDB3AEA7}" srcOrd="0" destOrd="0" presId="urn:microsoft.com/office/officeart/2005/8/layout/hierarchy1"/>
    <dgm:cxn modelId="{DCA92058-9561-4125-A555-A622577142BB}" type="presOf" srcId="{2BAB8336-B681-4AF4-81D4-46D952EA0988}" destId="{41C9A6CA-2BAD-426C-A095-A5C76577893F}" srcOrd="0" destOrd="0" presId="urn:microsoft.com/office/officeart/2005/8/layout/hierarchy1"/>
    <dgm:cxn modelId="{0EDCA9BC-4842-48F3-BA85-612A0F3ED979}" srcId="{82A4549E-599D-4B83-BFBA-4D491351534B}" destId="{0594EF5A-202E-4BB1-A1AE-6F5309C1E0BD}" srcOrd="1" destOrd="0" parTransId="{BC712AC7-9CB0-4096-891E-2B2102C0E8AD}" sibTransId="{81A4C85B-F539-4544-A4C8-1E27E8B244C0}"/>
    <dgm:cxn modelId="{8F82C0E8-D46E-402A-809A-B142F2E5FB28}" type="presOf" srcId="{82A4549E-599D-4B83-BFBA-4D491351534B}" destId="{B8172892-38DE-4B7B-A687-4C500789348A}" srcOrd="0" destOrd="0" presId="urn:microsoft.com/office/officeart/2005/8/layout/hierarchy1"/>
    <dgm:cxn modelId="{95AE0776-2C82-499C-9DBF-5A4B835EB3AF}" type="presParOf" srcId="{B8172892-38DE-4B7B-A687-4C500789348A}" destId="{95D18BD9-763B-4C82-B7AF-E10C7B2ECD1D}" srcOrd="0" destOrd="0" presId="urn:microsoft.com/office/officeart/2005/8/layout/hierarchy1"/>
    <dgm:cxn modelId="{DCAB56A3-16EB-477B-9E4F-B74A5BE30F7F}" type="presParOf" srcId="{95D18BD9-763B-4C82-B7AF-E10C7B2ECD1D}" destId="{B8B0F2E2-CD9B-4033-A687-2F5CC4B28984}" srcOrd="0" destOrd="0" presId="urn:microsoft.com/office/officeart/2005/8/layout/hierarchy1"/>
    <dgm:cxn modelId="{058BBF30-3CAA-412E-BD82-74999DCBF26B}" type="presParOf" srcId="{B8B0F2E2-CD9B-4033-A687-2F5CC4B28984}" destId="{F52FE4EB-E04A-49E9-AE8C-F62E7A572D0F}" srcOrd="0" destOrd="0" presId="urn:microsoft.com/office/officeart/2005/8/layout/hierarchy1"/>
    <dgm:cxn modelId="{21652674-C20F-4CC9-9302-7F1BDC944815}" type="presParOf" srcId="{B8B0F2E2-CD9B-4033-A687-2F5CC4B28984}" destId="{7248B1A0-9934-4A50-AF63-8FCC2449C564}" srcOrd="1" destOrd="0" presId="urn:microsoft.com/office/officeart/2005/8/layout/hierarchy1"/>
    <dgm:cxn modelId="{E7C9585F-31D4-4592-862C-39750CD0046C}" type="presParOf" srcId="{95D18BD9-763B-4C82-B7AF-E10C7B2ECD1D}" destId="{7B5E85CA-45AD-42FA-9DC8-E03845BE1CF0}" srcOrd="1" destOrd="0" presId="urn:microsoft.com/office/officeart/2005/8/layout/hierarchy1"/>
    <dgm:cxn modelId="{8C5E2D8A-8645-4395-A986-EE2BDB5290FB}" type="presParOf" srcId="{B8172892-38DE-4B7B-A687-4C500789348A}" destId="{691773F0-A4C7-42E5-A983-3330E4C208B4}" srcOrd="1" destOrd="0" presId="urn:microsoft.com/office/officeart/2005/8/layout/hierarchy1"/>
    <dgm:cxn modelId="{2F50C244-11E3-4D95-926B-ACC05270EDE0}" type="presParOf" srcId="{691773F0-A4C7-42E5-A983-3330E4C208B4}" destId="{C0C539C6-9517-4207-ABE9-4E14DF9E0BF1}" srcOrd="0" destOrd="0" presId="urn:microsoft.com/office/officeart/2005/8/layout/hierarchy1"/>
    <dgm:cxn modelId="{C0D2AB5D-495A-4E33-816C-5F8D84CE7C26}" type="presParOf" srcId="{C0C539C6-9517-4207-ABE9-4E14DF9E0BF1}" destId="{9EB316D6-A50C-43B2-8ABC-C7EB04EF1C1B}" srcOrd="0" destOrd="0" presId="urn:microsoft.com/office/officeart/2005/8/layout/hierarchy1"/>
    <dgm:cxn modelId="{8662BAB2-51FC-40C2-A105-061A50701783}" type="presParOf" srcId="{C0C539C6-9517-4207-ABE9-4E14DF9E0BF1}" destId="{13A0403E-7C1B-44E1-B886-53ECCDB3AEA7}" srcOrd="1" destOrd="0" presId="urn:microsoft.com/office/officeart/2005/8/layout/hierarchy1"/>
    <dgm:cxn modelId="{A79E7266-A22B-4BEB-BFD8-662250718DA3}" type="presParOf" srcId="{691773F0-A4C7-42E5-A983-3330E4C208B4}" destId="{16DA6BA7-F2CE-49C3-AE0E-26E9FE7BFBC2}" srcOrd="1" destOrd="0" presId="urn:microsoft.com/office/officeart/2005/8/layout/hierarchy1"/>
    <dgm:cxn modelId="{3E4DEF84-0F86-4A71-A930-594E8A0C65D8}" type="presParOf" srcId="{B8172892-38DE-4B7B-A687-4C500789348A}" destId="{14C5D6BD-4DD6-4CF8-BB8C-F3C06A6257B1}" srcOrd="2" destOrd="0" presId="urn:microsoft.com/office/officeart/2005/8/layout/hierarchy1"/>
    <dgm:cxn modelId="{B278197A-655C-4FE0-9B18-760A47008243}" type="presParOf" srcId="{14C5D6BD-4DD6-4CF8-BB8C-F3C06A6257B1}" destId="{5F30E3D0-7D2A-403C-A6BE-6D02404F1765}" srcOrd="0" destOrd="0" presId="urn:microsoft.com/office/officeart/2005/8/layout/hierarchy1"/>
    <dgm:cxn modelId="{B313CA6A-E137-4C2D-B60A-C30A4BC94B7A}" type="presParOf" srcId="{5F30E3D0-7D2A-403C-A6BE-6D02404F1765}" destId="{CD48DE61-6B54-4CF1-9CCB-63241017DA99}" srcOrd="0" destOrd="0" presId="urn:microsoft.com/office/officeart/2005/8/layout/hierarchy1"/>
    <dgm:cxn modelId="{15CD33A5-7E4B-4E4F-A038-05CB5BDC364A}" type="presParOf" srcId="{5F30E3D0-7D2A-403C-A6BE-6D02404F1765}" destId="{41C9A6CA-2BAD-426C-A095-A5C76577893F}" srcOrd="1" destOrd="0" presId="urn:microsoft.com/office/officeart/2005/8/layout/hierarchy1"/>
    <dgm:cxn modelId="{11B41B4D-8E44-47D9-B0BC-030264F811B1}" type="presParOf" srcId="{14C5D6BD-4DD6-4CF8-BB8C-F3C06A6257B1}" destId="{490C43C2-25C2-4AE0-AC1B-CF7C0292090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927C8F-56EE-4022-A80D-6D1DD0FE479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08CAE16-439D-47A5-81E5-D051CCC84344}">
      <dgm:prSet/>
      <dgm:spPr/>
      <dgm:t>
        <a:bodyPr/>
        <a:lstStyle/>
        <a:p>
          <a:r>
            <a:rPr lang="es-419"/>
            <a:t>PRURITO (Signo Cardinal)</a:t>
          </a:r>
          <a:endParaRPr lang="en-US"/>
        </a:p>
      </dgm:t>
    </dgm:pt>
    <dgm:pt modelId="{A5D7C281-CD09-4805-9C58-C3AF78592FEE}" type="parTrans" cxnId="{E3BBB578-0D28-4D51-85B0-9BE80DE92327}">
      <dgm:prSet/>
      <dgm:spPr/>
      <dgm:t>
        <a:bodyPr/>
        <a:lstStyle/>
        <a:p>
          <a:endParaRPr lang="en-US"/>
        </a:p>
      </dgm:t>
    </dgm:pt>
    <dgm:pt modelId="{C5EBB5CF-E01F-4700-9FCE-2F10AA2D8E99}" type="sibTrans" cxnId="{E3BBB578-0D28-4D51-85B0-9BE80DE92327}">
      <dgm:prSet/>
      <dgm:spPr/>
      <dgm:t>
        <a:bodyPr/>
        <a:lstStyle/>
        <a:p>
          <a:endParaRPr lang="en-US"/>
        </a:p>
      </dgm:t>
    </dgm:pt>
    <dgm:pt modelId="{BFDBBE52-694D-404C-BB6E-71ED09F84C2C}">
      <dgm:prSet/>
      <dgm:spPr/>
      <dgm:t>
        <a:bodyPr/>
        <a:lstStyle/>
        <a:p>
          <a:r>
            <a:rPr lang="es-419"/>
            <a:t>Polimorfismo Lesional (Seropapulas) </a:t>
          </a:r>
          <a:endParaRPr lang="en-US"/>
        </a:p>
      </dgm:t>
    </dgm:pt>
    <dgm:pt modelId="{88B7F088-1921-486A-A353-D28198B779C7}" type="parTrans" cxnId="{0A3F931B-C70E-425E-95B9-E8FE904D151A}">
      <dgm:prSet/>
      <dgm:spPr/>
      <dgm:t>
        <a:bodyPr/>
        <a:lstStyle/>
        <a:p>
          <a:endParaRPr lang="en-US"/>
        </a:p>
      </dgm:t>
    </dgm:pt>
    <dgm:pt modelId="{385C2CD1-8642-4DB2-AE9A-70B07544C1CB}" type="sibTrans" cxnId="{0A3F931B-C70E-425E-95B9-E8FE904D151A}">
      <dgm:prSet/>
      <dgm:spPr/>
      <dgm:t>
        <a:bodyPr/>
        <a:lstStyle/>
        <a:p>
          <a:endParaRPr lang="en-US"/>
        </a:p>
      </dgm:t>
    </dgm:pt>
    <dgm:pt modelId="{53490167-26B0-4CE4-A66B-991B92530955}">
      <dgm:prSet/>
      <dgm:spPr/>
      <dgm:t>
        <a:bodyPr/>
        <a:lstStyle/>
        <a:p>
          <a:r>
            <a:rPr lang="es-419"/>
            <a:t>Xerosis </a:t>
          </a:r>
          <a:endParaRPr lang="en-US"/>
        </a:p>
      </dgm:t>
    </dgm:pt>
    <dgm:pt modelId="{2C47E314-B9E7-4F76-A8C0-80FE2587823E}" type="parTrans" cxnId="{4B597B84-6D9B-4A99-BA41-41723016E292}">
      <dgm:prSet/>
      <dgm:spPr/>
      <dgm:t>
        <a:bodyPr/>
        <a:lstStyle/>
        <a:p>
          <a:endParaRPr lang="en-US"/>
        </a:p>
      </dgm:t>
    </dgm:pt>
    <dgm:pt modelId="{62DD8B2F-E248-4BC7-866C-8F6C55BD51CD}" type="sibTrans" cxnId="{4B597B84-6D9B-4A99-BA41-41723016E292}">
      <dgm:prSet/>
      <dgm:spPr/>
      <dgm:t>
        <a:bodyPr/>
        <a:lstStyle/>
        <a:p>
          <a:endParaRPr lang="en-US"/>
        </a:p>
      </dgm:t>
    </dgm:pt>
    <dgm:pt modelId="{9B55D051-2DD4-4A37-964A-5DE14029DFFC}" type="pres">
      <dgm:prSet presAssocID="{95927C8F-56EE-4022-A80D-6D1DD0FE47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7FA91B-39F8-48C4-96C7-E8FB325A6C4D}" type="pres">
      <dgm:prSet presAssocID="{808CAE16-439D-47A5-81E5-D051CCC84344}" presName="hierRoot1" presStyleCnt="0"/>
      <dgm:spPr/>
    </dgm:pt>
    <dgm:pt modelId="{3B48C1ED-75E8-484B-8079-55825F750E4F}" type="pres">
      <dgm:prSet presAssocID="{808CAE16-439D-47A5-81E5-D051CCC84344}" presName="composite" presStyleCnt="0"/>
      <dgm:spPr/>
    </dgm:pt>
    <dgm:pt modelId="{2B43377C-0ED3-4BB6-A563-C3B2FAC02366}" type="pres">
      <dgm:prSet presAssocID="{808CAE16-439D-47A5-81E5-D051CCC84344}" presName="background" presStyleLbl="node0" presStyleIdx="0" presStyleCnt="3"/>
      <dgm:spPr/>
    </dgm:pt>
    <dgm:pt modelId="{63284B40-CF0B-44CE-8CF0-3F72D24C178C}" type="pres">
      <dgm:prSet presAssocID="{808CAE16-439D-47A5-81E5-D051CCC84344}" presName="text" presStyleLbl="fgAcc0" presStyleIdx="0" presStyleCnt="3">
        <dgm:presLayoutVars>
          <dgm:chPref val="3"/>
        </dgm:presLayoutVars>
      </dgm:prSet>
      <dgm:spPr/>
    </dgm:pt>
    <dgm:pt modelId="{41BD8C39-FCA0-48B3-B9F8-BF2B4AC85006}" type="pres">
      <dgm:prSet presAssocID="{808CAE16-439D-47A5-81E5-D051CCC84344}" presName="hierChild2" presStyleCnt="0"/>
      <dgm:spPr/>
    </dgm:pt>
    <dgm:pt modelId="{2BDA8DB9-04F7-4CC2-9979-15725EF6B6BA}" type="pres">
      <dgm:prSet presAssocID="{BFDBBE52-694D-404C-BB6E-71ED09F84C2C}" presName="hierRoot1" presStyleCnt="0"/>
      <dgm:spPr/>
    </dgm:pt>
    <dgm:pt modelId="{24458F10-2B3B-4957-89D2-35127BB14091}" type="pres">
      <dgm:prSet presAssocID="{BFDBBE52-694D-404C-BB6E-71ED09F84C2C}" presName="composite" presStyleCnt="0"/>
      <dgm:spPr/>
    </dgm:pt>
    <dgm:pt modelId="{93F4BF46-BE95-4D83-A728-5FE279BB6CE7}" type="pres">
      <dgm:prSet presAssocID="{BFDBBE52-694D-404C-BB6E-71ED09F84C2C}" presName="background" presStyleLbl="node0" presStyleIdx="1" presStyleCnt="3"/>
      <dgm:spPr/>
    </dgm:pt>
    <dgm:pt modelId="{23E207F9-36E6-4282-9CFC-88FC9794603F}" type="pres">
      <dgm:prSet presAssocID="{BFDBBE52-694D-404C-BB6E-71ED09F84C2C}" presName="text" presStyleLbl="fgAcc0" presStyleIdx="1" presStyleCnt="3">
        <dgm:presLayoutVars>
          <dgm:chPref val="3"/>
        </dgm:presLayoutVars>
      </dgm:prSet>
      <dgm:spPr/>
    </dgm:pt>
    <dgm:pt modelId="{DE1B1EE4-429D-41D1-BD4E-96AA2A6972B6}" type="pres">
      <dgm:prSet presAssocID="{BFDBBE52-694D-404C-BB6E-71ED09F84C2C}" presName="hierChild2" presStyleCnt="0"/>
      <dgm:spPr/>
    </dgm:pt>
    <dgm:pt modelId="{370E98E1-BC41-4FA2-8AB6-5EEB07FA1CD3}" type="pres">
      <dgm:prSet presAssocID="{53490167-26B0-4CE4-A66B-991B92530955}" presName="hierRoot1" presStyleCnt="0"/>
      <dgm:spPr/>
    </dgm:pt>
    <dgm:pt modelId="{CF8F87FF-00C8-443E-A772-E8DDFD20BC66}" type="pres">
      <dgm:prSet presAssocID="{53490167-26B0-4CE4-A66B-991B92530955}" presName="composite" presStyleCnt="0"/>
      <dgm:spPr/>
    </dgm:pt>
    <dgm:pt modelId="{312CFCA6-E7C0-4897-B289-CAFB1E62A2AC}" type="pres">
      <dgm:prSet presAssocID="{53490167-26B0-4CE4-A66B-991B92530955}" presName="background" presStyleLbl="node0" presStyleIdx="2" presStyleCnt="3"/>
      <dgm:spPr/>
    </dgm:pt>
    <dgm:pt modelId="{0A7333A0-DCDD-45E0-BEBD-95167C9DDFED}" type="pres">
      <dgm:prSet presAssocID="{53490167-26B0-4CE4-A66B-991B92530955}" presName="text" presStyleLbl="fgAcc0" presStyleIdx="2" presStyleCnt="3">
        <dgm:presLayoutVars>
          <dgm:chPref val="3"/>
        </dgm:presLayoutVars>
      </dgm:prSet>
      <dgm:spPr/>
    </dgm:pt>
    <dgm:pt modelId="{D32FC1AD-0A50-4BAD-8D5C-FB48BF10F705}" type="pres">
      <dgm:prSet presAssocID="{53490167-26B0-4CE4-A66B-991B92530955}" presName="hierChild2" presStyleCnt="0"/>
      <dgm:spPr/>
    </dgm:pt>
  </dgm:ptLst>
  <dgm:cxnLst>
    <dgm:cxn modelId="{BC49891A-318F-404C-9842-28F1B0B04960}" type="presOf" srcId="{808CAE16-439D-47A5-81E5-D051CCC84344}" destId="{63284B40-CF0B-44CE-8CF0-3F72D24C178C}" srcOrd="0" destOrd="0" presId="urn:microsoft.com/office/officeart/2005/8/layout/hierarchy1"/>
    <dgm:cxn modelId="{0A3F931B-C70E-425E-95B9-E8FE904D151A}" srcId="{95927C8F-56EE-4022-A80D-6D1DD0FE479B}" destId="{BFDBBE52-694D-404C-BB6E-71ED09F84C2C}" srcOrd="1" destOrd="0" parTransId="{88B7F088-1921-486A-A353-D28198B779C7}" sibTransId="{385C2CD1-8642-4DB2-AE9A-70B07544C1CB}"/>
    <dgm:cxn modelId="{E3BBB578-0D28-4D51-85B0-9BE80DE92327}" srcId="{95927C8F-56EE-4022-A80D-6D1DD0FE479B}" destId="{808CAE16-439D-47A5-81E5-D051CCC84344}" srcOrd="0" destOrd="0" parTransId="{A5D7C281-CD09-4805-9C58-C3AF78592FEE}" sibTransId="{C5EBB5CF-E01F-4700-9FCE-2F10AA2D8E99}"/>
    <dgm:cxn modelId="{84FC1F7B-7507-4F00-8A17-6D89F738A5C0}" type="presOf" srcId="{95927C8F-56EE-4022-A80D-6D1DD0FE479B}" destId="{9B55D051-2DD4-4A37-964A-5DE14029DFFC}" srcOrd="0" destOrd="0" presId="urn:microsoft.com/office/officeart/2005/8/layout/hierarchy1"/>
    <dgm:cxn modelId="{4B597B84-6D9B-4A99-BA41-41723016E292}" srcId="{95927C8F-56EE-4022-A80D-6D1DD0FE479B}" destId="{53490167-26B0-4CE4-A66B-991B92530955}" srcOrd="2" destOrd="0" parTransId="{2C47E314-B9E7-4F76-A8C0-80FE2587823E}" sibTransId="{62DD8B2F-E248-4BC7-866C-8F6C55BD51CD}"/>
    <dgm:cxn modelId="{F877A984-DFC3-4C93-A742-F6BDB2F9A546}" type="presOf" srcId="{BFDBBE52-694D-404C-BB6E-71ED09F84C2C}" destId="{23E207F9-36E6-4282-9CFC-88FC9794603F}" srcOrd="0" destOrd="0" presId="urn:microsoft.com/office/officeart/2005/8/layout/hierarchy1"/>
    <dgm:cxn modelId="{AF63D3D3-C6A4-43BC-B938-40EFAFFB31A2}" type="presOf" srcId="{53490167-26B0-4CE4-A66B-991B92530955}" destId="{0A7333A0-DCDD-45E0-BEBD-95167C9DDFED}" srcOrd="0" destOrd="0" presId="urn:microsoft.com/office/officeart/2005/8/layout/hierarchy1"/>
    <dgm:cxn modelId="{BB36449F-1EE0-4F0B-B3FD-83D030A6FC3A}" type="presParOf" srcId="{9B55D051-2DD4-4A37-964A-5DE14029DFFC}" destId="{807FA91B-39F8-48C4-96C7-E8FB325A6C4D}" srcOrd="0" destOrd="0" presId="urn:microsoft.com/office/officeart/2005/8/layout/hierarchy1"/>
    <dgm:cxn modelId="{FF746BC0-3E6D-4EE4-BBC7-A6CBDD9A4931}" type="presParOf" srcId="{807FA91B-39F8-48C4-96C7-E8FB325A6C4D}" destId="{3B48C1ED-75E8-484B-8079-55825F750E4F}" srcOrd="0" destOrd="0" presId="urn:microsoft.com/office/officeart/2005/8/layout/hierarchy1"/>
    <dgm:cxn modelId="{DED98C2D-9758-477C-8C3F-3BCCE600F2B4}" type="presParOf" srcId="{3B48C1ED-75E8-484B-8079-55825F750E4F}" destId="{2B43377C-0ED3-4BB6-A563-C3B2FAC02366}" srcOrd="0" destOrd="0" presId="urn:microsoft.com/office/officeart/2005/8/layout/hierarchy1"/>
    <dgm:cxn modelId="{D9BAB80D-CDD0-4E07-81CB-64CADCA1A7C4}" type="presParOf" srcId="{3B48C1ED-75E8-484B-8079-55825F750E4F}" destId="{63284B40-CF0B-44CE-8CF0-3F72D24C178C}" srcOrd="1" destOrd="0" presId="urn:microsoft.com/office/officeart/2005/8/layout/hierarchy1"/>
    <dgm:cxn modelId="{0E761848-6A39-4BBD-A1ED-C7915F98FCD2}" type="presParOf" srcId="{807FA91B-39F8-48C4-96C7-E8FB325A6C4D}" destId="{41BD8C39-FCA0-48B3-B9F8-BF2B4AC85006}" srcOrd="1" destOrd="0" presId="urn:microsoft.com/office/officeart/2005/8/layout/hierarchy1"/>
    <dgm:cxn modelId="{AFAA97F4-2A27-4E5F-BD75-864E9F2B7292}" type="presParOf" srcId="{9B55D051-2DD4-4A37-964A-5DE14029DFFC}" destId="{2BDA8DB9-04F7-4CC2-9979-15725EF6B6BA}" srcOrd="1" destOrd="0" presId="urn:microsoft.com/office/officeart/2005/8/layout/hierarchy1"/>
    <dgm:cxn modelId="{22584F59-62FA-4D09-A324-641BAC37A26F}" type="presParOf" srcId="{2BDA8DB9-04F7-4CC2-9979-15725EF6B6BA}" destId="{24458F10-2B3B-4957-89D2-35127BB14091}" srcOrd="0" destOrd="0" presId="urn:microsoft.com/office/officeart/2005/8/layout/hierarchy1"/>
    <dgm:cxn modelId="{0937454B-AF3A-4698-A3DB-2E04D664ADBC}" type="presParOf" srcId="{24458F10-2B3B-4957-89D2-35127BB14091}" destId="{93F4BF46-BE95-4D83-A728-5FE279BB6CE7}" srcOrd="0" destOrd="0" presId="urn:microsoft.com/office/officeart/2005/8/layout/hierarchy1"/>
    <dgm:cxn modelId="{A558C5D6-9190-4894-8F1A-55982DCCAA4A}" type="presParOf" srcId="{24458F10-2B3B-4957-89D2-35127BB14091}" destId="{23E207F9-36E6-4282-9CFC-88FC9794603F}" srcOrd="1" destOrd="0" presId="urn:microsoft.com/office/officeart/2005/8/layout/hierarchy1"/>
    <dgm:cxn modelId="{C52BA071-C1B9-4ED7-8A7B-FAF3B8219137}" type="presParOf" srcId="{2BDA8DB9-04F7-4CC2-9979-15725EF6B6BA}" destId="{DE1B1EE4-429D-41D1-BD4E-96AA2A6972B6}" srcOrd="1" destOrd="0" presId="urn:microsoft.com/office/officeart/2005/8/layout/hierarchy1"/>
    <dgm:cxn modelId="{A4A5DACA-79F4-4FE5-BB2C-3A8D94C5D0CB}" type="presParOf" srcId="{9B55D051-2DD4-4A37-964A-5DE14029DFFC}" destId="{370E98E1-BC41-4FA2-8AB6-5EEB07FA1CD3}" srcOrd="2" destOrd="0" presId="urn:microsoft.com/office/officeart/2005/8/layout/hierarchy1"/>
    <dgm:cxn modelId="{D9C5D84F-8A73-430C-88BF-715F8F013CCF}" type="presParOf" srcId="{370E98E1-BC41-4FA2-8AB6-5EEB07FA1CD3}" destId="{CF8F87FF-00C8-443E-A772-E8DDFD20BC66}" srcOrd="0" destOrd="0" presId="urn:microsoft.com/office/officeart/2005/8/layout/hierarchy1"/>
    <dgm:cxn modelId="{A7EFF10C-7789-426A-B2DF-F95B7AE4A8F4}" type="presParOf" srcId="{CF8F87FF-00C8-443E-A772-E8DDFD20BC66}" destId="{312CFCA6-E7C0-4897-B289-CAFB1E62A2AC}" srcOrd="0" destOrd="0" presId="urn:microsoft.com/office/officeart/2005/8/layout/hierarchy1"/>
    <dgm:cxn modelId="{AC312227-C494-40E8-8BF4-255AD48B500F}" type="presParOf" srcId="{CF8F87FF-00C8-443E-A772-E8DDFD20BC66}" destId="{0A7333A0-DCDD-45E0-BEBD-95167C9DDFED}" srcOrd="1" destOrd="0" presId="urn:microsoft.com/office/officeart/2005/8/layout/hierarchy1"/>
    <dgm:cxn modelId="{237FD51C-35ED-4CF6-8AE1-6E856172215F}" type="presParOf" srcId="{370E98E1-BC41-4FA2-8AB6-5EEB07FA1CD3}" destId="{D32FC1AD-0A50-4BAD-8D5C-FB48BF10F7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FF227-DE69-487B-82F3-580513FD9681}">
      <dsp:nvSpPr>
        <dsp:cNvPr id="0" name=""/>
        <dsp:cNvSpPr/>
      </dsp:nvSpPr>
      <dsp:spPr>
        <a:xfrm>
          <a:off x="1259843" y="96554"/>
          <a:ext cx="1033551" cy="103355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CCC83-036C-41C0-A5A8-DD4DC46B0F31}">
      <dsp:nvSpPr>
        <dsp:cNvPr id="0" name=""/>
        <dsp:cNvSpPr/>
      </dsp:nvSpPr>
      <dsp:spPr>
        <a:xfrm>
          <a:off x="1476888" y="313600"/>
          <a:ext cx="599459" cy="59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1B4D2A-7B2C-45E7-B98D-236D55216680}">
      <dsp:nvSpPr>
        <dsp:cNvPr id="0" name=""/>
        <dsp:cNvSpPr/>
      </dsp:nvSpPr>
      <dsp:spPr>
        <a:xfrm>
          <a:off x="2514869" y="96554"/>
          <a:ext cx="2436227" cy="1033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PROTECTORA: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 barrera contra agresiones </a:t>
          </a:r>
          <a:r>
            <a:rPr lang="es-ES" sz="1400" b="0" i="0" kern="1200" dirty="0" err="1">
              <a:latin typeface="Arial" panose="020B0604020202020204" pitchFamily="34" charset="0"/>
              <a:cs typeface="Arial" panose="020B0604020202020204" pitchFamily="34" charset="0"/>
            </a:rPr>
            <a:t>mecánicas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s-ES" sz="1400" b="0" i="0" kern="1200" dirty="0" err="1">
              <a:latin typeface="Arial" panose="020B0604020202020204" pitchFamily="34" charset="0"/>
              <a:cs typeface="Arial" panose="020B0604020202020204" pitchFamily="34" charset="0"/>
            </a:rPr>
            <a:t>químicas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 o </a:t>
          </a:r>
          <a:r>
            <a:rPr lang="es-ES" sz="1400" b="0" i="0" kern="1200" dirty="0" err="1">
              <a:latin typeface="Arial" panose="020B0604020202020204" pitchFamily="34" charset="0"/>
              <a:cs typeface="Arial" panose="020B0604020202020204" pitchFamily="34" charset="0"/>
            </a:rPr>
            <a:t>tóxicas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 y contra microorganismos </a:t>
          </a:r>
          <a:r>
            <a:rPr lang="es-ES" sz="1400" b="0" i="0" kern="1200" dirty="0" err="1">
              <a:latin typeface="Arial" panose="020B0604020202020204" pitchFamily="34" charset="0"/>
              <a:cs typeface="Arial" panose="020B0604020202020204" pitchFamily="34" charset="0"/>
            </a:rPr>
            <a:t>patógenos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; filtro frente a las radiaciones ultravioleta.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14869" y="96554"/>
        <a:ext cx="2436227" cy="1033551"/>
      </dsp:txXfrm>
    </dsp:sp>
    <dsp:sp modelId="{CA93584C-04A4-4507-8001-B663D9CD50D4}">
      <dsp:nvSpPr>
        <dsp:cNvPr id="0" name=""/>
        <dsp:cNvSpPr/>
      </dsp:nvSpPr>
      <dsp:spPr>
        <a:xfrm>
          <a:off x="5375591" y="96554"/>
          <a:ext cx="1033551" cy="103355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76098-A259-4CCB-8299-7D050ADAD56E}">
      <dsp:nvSpPr>
        <dsp:cNvPr id="0" name=""/>
        <dsp:cNvSpPr/>
      </dsp:nvSpPr>
      <dsp:spPr>
        <a:xfrm>
          <a:off x="5592637" y="313600"/>
          <a:ext cx="599459" cy="59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47AF5-4D66-4EC2-93DB-A8D14DDBE9ED}">
      <dsp:nvSpPr>
        <dsp:cNvPr id="0" name=""/>
        <dsp:cNvSpPr/>
      </dsp:nvSpPr>
      <dsp:spPr>
        <a:xfrm>
          <a:off x="6630618" y="96554"/>
          <a:ext cx="2436227" cy="1033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TERMOREGULADORA: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 protección del calor y del </a:t>
          </a:r>
          <a:r>
            <a:rPr lang="es-ES" sz="1400" b="0" i="0" kern="1200" dirty="0" err="1">
              <a:latin typeface="Arial" panose="020B0604020202020204" pitchFamily="34" charset="0"/>
              <a:cs typeface="Arial" panose="020B0604020202020204" pitchFamily="34" charset="0"/>
            </a:rPr>
            <a:t>frío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, y mantenimiento de la temperatura corporal.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30618" y="96554"/>
        <a:ext cx="2436227" cy="1033551"/>
      </dsp:txXfrm>
    </dsp:sp>
    <dsp:sp modelId="{535D084E-60C0-415C-B6D4-D3D6C37FFB91}">
      <dsp:nvSpPr>
        <dsp:cNvPr id="0" name=""/>
        <dsp:cNvSpPr/>
      </dsp:nvSpPr>
      <dsp:spPr>
        <a:xfrm>
          <a:off x="1259843" y="1978499"/>
          <a:ext cx="1033551" cy="103355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04ABD-CB20-4BD1-B5FC-19767F08C605}">
      <dsp:nvSpPr>
        <dsp:cNvPr id="0" name=""/>
        <dsp:cNvSpPr/>
      </dsp:nvSpPr>
      <dsp:spPr>
        <a:xfrm>
          <a:off x="1476888" y="2195545"/>
          <a:ext cx="599459" cy="59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3B792-5903-4541-B4EE-3A830BA91B8D}">
      <dsp:nvSpPr>
        <dsp:cNvPr id="0" name=""/>
        <dsp:cNvSpPr/>
      </dsp:nvSpPr>
      <dsp:spPr>
        <a:xfrm>
          <a:off x="2514869" y="1978499"/>
          <a:ext cx="2436227" cy="1033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BALANCE HIDROELECTROLITICO: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 mantiene el equilibrio de fluidos corporales, al actuar como barrera ante la posible </a:t>
          </a:r>
          <a:r>
            <a:rPr lang="es-ES" sz="1400" b="0" i="0" kern="1200" dirty="0" err="1">
              <a:latin typeface="Arial" panose="020B0604020202020204" pitchFamily="34" charset="0"/>
              <a:cs typeface="Arial" panose="020B0604020202020204" pitchFamily="34" charset="0"/>
            </a:rPr>
            <a:t>pérdida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 de agua.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14869" y="1978499"/>
        <a:ext cx="2436227" cy="1033551"/>
      </dsp:txXfrm>
    </dsp:sp>
    <dsp:sp modelId="{0874267A-69CE-4BC7-8AF8-3D18174112F3}">
      <dsp:nvSpPr>
        <dsp:cNvPr id="0" name=""/>
        <dsp:cNvSpPr/>
      </dsp:nvSpPr>
      <dsp:spPr>
        <a:xfrm>
          <a:off x="5375591" y="1978499"/>
          <a:ext cx="1033551" cy="103355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70E0D-E1B1-4146-A9E1-DC4D2A259295}">
      <dsp:nvSpPr>
        <dsp:cNvPr id="0" name=""/>
        <dsp:cNvSpPr/>
      </dsp:nvSpPr>
      <dsp:spPr>
        <a:xfrm>
          <a:off x="5592637" y="2195545"/>
          <a:ext cx="599459" cy="59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43FB6-BEB1-43C1-A351-F78B910060E9}">
      <dsp:nvSpPr>
        <dsp:cNvPr id="0" name=""/>
        <dsp:cNvSpPr/>
      </dsp:nvSpPr>
      <dsp:spPr>
        <a:xfrm>
          <a:off x="6630618" y="1978499"/>
          <a:ext cx="2436227" cy="1033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Arial" panose="020B0604020202020204" pitchFamily="34" charset="0"/>
              <a:cs typeface="Arial" panose="020B0604020202020204" pitchFamily="34" charset="0"/>
            </a:rPr>
            <a:t>SENSORIAL</a:t>
          </a:r>
          <a:r>
            <a:rPr lang="es-ES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 transmite mediante receptores y terminaciones nerviosas el tacto, la </a:t>
          </a:r>
          <a:r>
            <a:rPr lang="es-ES" sz="1400" b="0" i="0" kern="1200" dirty="0" err="1">
              <a:latin typeface="Arial" panose="020B0604020202020204" pitchFamily="34" charset="0"/>
              <a:cs typeface="Arial" panose="020B0604020202020204" pitchFamily="34" charset="0"/>
            </a:rPr>
            <a:t>presión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, la temperatura y el dolor.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30618" y="1978499"/>
        <a:ext cx="2436227" cy="1033551"/>
      </dsp:txXfrm>
    </dsp:sp>
    <dsp:sp modelId="{8C59E2BD-111A-4BDE-93AA-AFE59EE1FDA3}">
      <dsp:nvSpPr>
        <dsp:cNvPr id="0" name=""/>
        <dsp:cNvSpPr/>
      </dsp:nvSpPr>
      <dsp:spPr>
        <a:xfrm>
          <a:off x="1259843" y="3860444"/>
          <a:ext cx="1033551" cy="103355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6AC021-9646-4C46-96CD-B6823163ADEA}">
      <dsp:nvSpPr>
        <dsp:cNvPr id="0" name=""/>
        <dsp:cNvSpPr/>
      </dsp:nvSpPr>
      <dsp:spPr>
        <a:xfrm>
          <a:off x="1476888" y="4077489"/>
          <a:ext cx="599459" cy="59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B6FE7-4F85-4008-B3A2-88BAE072A711}">
      <dsp:nvSpPr>
        <dsp:cNvPr id="0" name=""/>
        <dsp:cNvSpPr/>
      </dsp:nvSpPr>
      <dsp:spPr>
        <a:xfrm>
          <a:off x="2514869" y="3860444"/>
          <a:ext cx="2436227" cy="10335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latin typeface="Arial" panose="020B0604020202020204" pitchFamily="34" charset="0"/>
              <a:cs typeface="Arial" panose="020B0604020202020204" pitchFamily="34" charset="0"/>
            </a:rPr>
            <a:t>EMOCIONAL</a:t>
          </a:r>
          <a:r>
            <a:rPr lang="es-ES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es-E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 exteriorizamos nuestro estado emocional por la piel; nos sonrojamos, palidecemos, nuestro pelo se eriza y emanamos olor (feromonas).</a:t>
          </a:r>
          <a:r>
            <a:rPr lang="es-ES" sz="1400" b="1" i="0" kern="1200" dirty="0"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14869" y="3860444"/>
        <a:ext cx="2436227" cy="10335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8EC29-22AF-4EF0-BED7-294D77667027}">
      <dsp:nvSpPr>
        <dsp:cNvPr id="0" name=""/>
        <dsp:cNvSpPr/>
      </dsp:nvSpPr>
      <dsp:spPr>
        <a:xfrm>
          <a:off x="2621" y="1404789"/>
          <a:ext cx="1871434" cy="11883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41784-A5C0-4DC7-B8A8-3C98A7C80B85}">
      <dsp:nvSpPr>
        <dsp:cNvPr id="0" name=""/>
        <dsp:cNvSpPr/>
      </dsp:nvSpPr>
      <dsp:spPr>
        <a:xfrm>
          <a:off x="210558" y="1602330"/>
          <a:ext cx="1871434" cy="11883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/>
            <a:t>SENSIBILIDAD CUTANEA</a:t>
          </a:r>
          <a:endParaRPr lang="en-US" sz="1700" kern="1200"/>
        </a:p>
      </dsp:txBody>
      <dsp:txXfrm>
        <a:off x="245364" y="1637136"/>
        <a:ext cx="1801822" cy="1118749"/>
      </dsp:txXfrm>
    </dsp:sp>
    <dsp:sp modelId="{83736DF7-B144-41B8-A866-BB0BE1EF72A3}">
      <dsp:nvSpPr>
        <dsp:cNvPr id="0" name=""/>
        <dsp:cNvSpPr/>
      </dsp:nvSpPr>
      <dsp:spPr>
        <a:xfrm>
          <a:off x="2289930" y="1404789"/>
          <a:ext cx="1871434" cy="11883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2E687-405F-4BB5-97CF-29DA871FCD3F}">
      <dsp:nvSpPr>
        <dsp:cNvPr id="0" name=""/>
        <dsp:cNvSpPr/>
      </dsp:nvSpPr>
      <dsp:spPr>
        <a:xfrm>
          <a:off x="2497867" y="1602330"/>
          <a:ext cx="1871434" cy="11883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/>
            <a:t>NFLAMACION </a:t>
          </a:r>
          <a:endParaRPr lang="en-US" sz="1700" kern="1200"/>
        </a:p>
      </dsp:txBody>
      <dsp:txXfrm>
        <a:off x="2532673" y="1637136"/>
        <a:ext cx="1801822" cy="1118749"/>
      </dsp:txXfrm>
    </dsp:sp>
    <dsp:sp modelId="{3477C946-0BDF-443D-9721-9031DB014067}">
      <dsp:nvSpPr>
        <dsp:cNvPr id="0" name=""/>
        <dsp:cNvSpPr/>
      </dsp:nvSpPr>
      <dsp:spPr>
        <a:xfrm>
          <a:off x="4577239" y="1404789"/>
          <a:ext cx="1871434" cy="11883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89AF4A-EE3F-4278-9085-2CA0F242564F}">
      <dsp:nvSpPr>
        <dsp:cNvPr id="0" name=""/>
        <dsp:cNvSpPr/>
      </dsp:nvSpPr>
      <dsp:spPr>
        <a:xfrm>
          <a:off x="4785176" y="1602330"/>
          <a:ext cx="1871434" cy="11883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/>
            <a:t>PRURITO</a:t>
          </a:r>
          <a:endParaRPr lang="en-US" sz="1700" kern="1200"/>
        </a:p>
      </dsp:txBody>
      <dsp:txXfrm>
        <a:off x="4819982" y="1637136"/>
        <a:ext cx="1801822" cy="1118749"/>
      </dsp:txXfrm>
    </dsp:sp>
    <dsp:sp modelId="{D692C120-D514-4AE9-8B3C-64ABC0DA4589}">
      <dsp:nvSpPr>
        <dsp:cNvPr id="0" name=""/>
        <dsp:cNvSpPr/>
      </dsp:nvSpPr>
      <dsp:spPr>
        <a:xfrm>
          <a:off x="6864548" y="1404789"/>
          <a:ext cx="1871434" cy="11883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1D4F19-792F-4FE4-B2A2-8323613E49B0}">
      <dsp:nvSpPr>
        <dsp:cNvPr id="0" name=""/>
        <dsp:cNvSpPr/>
      </dsp:nvSpPr>
      <dsp:spPr>
        <a:xfrm>
          <a:off x="7072485" y="1602330"/>
          <a:ext cx="1871434" cy="11883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1700" kern="1200"/>
            <a:t>DISFUNCION INMUNOLIGICA</a:t>
          </a:r>
          <a:endParaRPr lang="en-US" sz="1700" kern="1200"/>
        </a:p>
      </dsp:txBody>
      <dsp:txXfrm>
        <a:off x="7107291" y="1637136"/>
        <a:ext cx="1801822" cy="11187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C4E42B-8A8D-4CBF-9605-EEAD07FF6186}">
      <dsp:nvSpPr>
        <dsp:cNvPr id="0" name=""/>
        <dsp:cNvSpPr/>
      </dsp:nvSpPr>
      <dsp:spPr>
        <a:xfrm>
          <a:off x="0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533699-F683-494B-A590-3EFCCF98C3DF}">
      <dsp:nvSpPr>
        <dsp:cNvPr id="0" name=""/>
        <dsp:cNvSpPr/>
      </dsp:nvSpPr>
      <dsp:spPr>
        <a:xfrm>
          <a:off x="340480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600" kern="1200"/>
            <a:t>TEORICA GENETICA</a:t>
          </a:r>
          <a:endParaRPr lang="en-US" sz="2600" kern="1200"/>
        </a:p>
      </dsp:txBody>
      <dsp:txXfrm>
        <a:off x="397472" y="947936"/>
        <a:ext cx="2950338" cy="1831860"/>
      </dsp:txXfrm>
    </dsp:sp>
    <dsp:sp modelId="{0414703B-5FBC-4A22-B130-FBBF3A9BCA0C}">
      <dsp:nvSpPr>
        <dsp:cNvPr id="0" name=""/>
        <dsp:cNvSpPr/>
      </dsp:nvSpPr>
      <dsp:spPr>
        <a:xfrm>
          <a:off x="3745283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7C2F5C-8AF4-4C21-A561-82DA881D20D6}">
      <dsp:nvSpPr>
        <dsp:cNvPr id="0" name=""/>
        <dsp:cNvSpPr/>
      </dsp:nvSpPr>
      <dsp:spPr>
        <a:xfrm>
          <a:off x="4085763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600" kern="1200"/>
            <a:t>TEORIA BIOQUIMICA</a:t>
          </a:r>
          <a:endParaRPr lang="en-US" sz="2600" kern="1200"/>
        </a:p>
      </dsp:txBody>
      <dsp:txXfrm>
        <a:off x="4142755" y="947936"/>
        <a:ext cx="2950338" cy="1831860"/>
      </dsp:txXfrm>
    </dsp:sp>
    <dsp:sp modelId="{BB79B859-2E59-4D57-A8B5-50F4908CB824}">
      <dsp:nvSpPr>
        <dsp:cNvPr id="0" name=""/>
        <dsp:cNvSpPr/>
      </dsp:nvSpPr>
      <dsp:spPr>
        <a:xfrm>
          <a:off x="7490566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DFDF3-1F85-46A5-BFEB-8BFF9C996EBA}">
      <dsp:nvSpPr>
        <dsp:cNvPr id="0" name=""/>
        <dsp:cNvSpPr/>
      </dsp:nvSpPr>
      <dsp:spPr>
        <a:xfrm>
          <a:off x="7831047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600" kern="1200"/>
            <a:t>TEORIA INMUNOLOGICA</a:t>
          </a:r>
          <a:endParaRPr lang="en-US" sz="2600" kern="1200"/>
        </a:p>
      </dsp:txBody>
      <dsp:txXfrm>
        <a:off x="7888039" y="947936"/>
        <a:ext cx="2950338" cy="18318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FE4EB-E04A-49E9-AE8C-F62E7A572D0F}">
      <dsp:nvSpPr>
        <dsp:cNvPr id="0" name=""/>
        <dsp:cNvSpPr/>
      </dsp:nvSpPr>
      <dsp:spPr>
        <a:xfrm>
          <a:off x="0" y="1048841"/>
          <a:ext cx="2644974" cy="1679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48B1A0-9934-4A50-AF63-8FCC2449C564}">
      <dsp:nvSpPr>
        <dsp:cNvPr id="0" name=""/>
        <dsp:cNvSpPr/>
      </dsp:nvSpPr>
      <dsp:spPr>
        <a:xfrm>
          <a:off x="293885" y="1328033"/>
          <a:ext cx="2644974" cy="1679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kern="1200"/>
            <a:t>FACTOR METABOLICO Y ALIMENTARIO</a:t>
          </a:r>
          <a:endParaRPr lang="en-US" sz="2200" kern="1200"/>
        </a:p>
      </dsp:txBody>
      <dsp:txXfrm>
        <a:off x="343078" y="1377226"/>
        <a:ext cx="2546588" cy="1581172"/>
      </dsp:txXfrm>
    </dsp:sp>
    <dsp:sp modelId="{9EB316D6-A50C-43B2-8ABC-C7EB04EF1C1B}">
      <dsp:nvSpPr>
        <dsp:cNvPr id="0" name=""/>
        <dsp:cNvSpPr/>
      </dsp:nvSpPr>
      <dsp:spPr>
        <a:xfrm>
          <a:off x="3232745" y="1048841"/>
          <a:ext cx="2644974" cy="1679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A0403E-7C1B-44E1-B886-53ECCDB3AEA7}">
      <dsp:nvSpPr>
        <dsp:cNvPr id="0" name=""/>
        <dsp:cNvSpPr/>
      </dsp:nvSpPr>
      <dsp:spPr>
        <a:xfrm>
          <a:off x="3526631" y="1328033"/>
          <a:ext cx="2644974" cy="1679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kern="1200"/>
            <a:t>FACTOR AMBIENTAL </a:t>
          </a:r>
          <a:endParaRPr lang="en-US" sz="2200" kern="1200"/>
        </a:p>
      </dsp:txBody>
      <dsp:txXfrm>
        <a:off x="3575824" y="1377226"/>
        <a:ext cx="2546588" cy="1581172"/>
      </dsp:txXfrm>
    </dsp:sp>
    <dsp:sp modelId="{CD48DE61-6B54-4CF1-9CCB-63241017DA99}">
      <dsp:nvSpPr>
        <dsp:cNvPr id="0" name=""/>
        <dsp:cNvSpPr/>
      </dsp:nvSpPr>
      <dsp:spPr>
        <a:xfrm>
          <a:off x="6465492" y="1048841"/>
          <a:ext cx="2644974" cy="1679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9A6CA-2BAD-426C-A095-A5C76577893F}">
      <dsp:nvSpPr>
        <dsp:cNvPr id="0" name=""/>
        <dsp:cNvSpPr/>
      </dsp:nvSpPr>
      <dsp:spPr>
        <a:xfrm>
          <a:off x="6759378" y="1328033"/>
          <a:ext cx="2644974" cy="1679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2200" kern="1200"/>
            <a:t>FACTOR PSICOSOMATICO </a:t>
          </a:r>
          <a:endParaRPr lang="en-US" sz="2200" kern="1200"/>
        </a:p>
      </dsp:txBody>
      <dsp:txXfrm>
        <a:off x="6808571" y="1377226"/>
        <a:ext cx="2546588" cy="15811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3377C-0ED3-4BB6-A563-C3B2FAC02366}">
      <dsp:nvSpPr>
        <dsp:cNvPr id="0" name=""/>
        <dsp:cNvSpPr/>
      </dsp:nvSpPr>
      <dsp:spPr>
        <a:xfrm>
          <a:off x="0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284B40-CF0B-44CE-8CF0-3F72D24C178C}">
      <dsp:nvSpPr>
        <dsp:cNvPr id="0" name=""/>
        <dsp:cNvSpPr/>
      </dsp:nvSpPr>
      <dsp:spPr>
        <a:xfrm>
          <a:off x="340480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100" kern="1200"/>
            <a:t>PRURITO (Signo Cardinal)</a:t>
          </a:r>
          <a:endParaRPr lang="en-US" sz="3100" kern="1200"/>
        </a:p>
      </dsp:txBody>
      <dsp:txXfrm>
        <a:off x="397472" y="947936"/>
        <a:ext cx="2950338" cy="1831860"/>
      </dsp:txXfrm>
    </dsp:sp>
    <dsp:sp modelId="{93F4BF46-BE95-4D83-A728-5FE279BB6CE7}">
      <dsp:nvSpPr>
        <dsp:cNvPr id="0" name=""/>
        <dsp:cNvSpPr/>
      </dsp:nvSpPr>
      <dsp:spPr>
        <a:xfrm>
          <a:off x="3745283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207F9-36E6-4282-9CFC-88FC9794603F}">
      <dsp:nvSpPr>
        <dsp:cNvPr id="0" name=""/>
        <dsp:cNvSpPr/>
      </dsp:nvSpPr>
      <dsp:spPr>
        <a:xfrm>
          <a:off x="4085763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100" kern="1200"/>
            <a:t>Polimorfismo Lesional (Seropapulas) </a:t>
          </a:r>
          <a:endParaRPr lang="en-US" sz="3100" kern="1200"/>
        </a:p>
      </dsp:txBody>
      <dsp:txXfrm>
        <a:off x="4142755" y="947936"/>
        <a:ext cx="2950338" cy="1831860"/>
      </dsp:txXfrm>
    </dsp:sp>
    <dsp:sp modelId="{312CFCA6-E7C0-4897-B289-CAFB1E62A2AC}">
      <dsp:nvSpPr>
        <dsp:cNvPr id="0" name=""/>
        <dsp:cNvSpPr/>
      </dsp:nvSpPr>
      <dsp:spPr>
        <a:xfrm>
          <a:off x="7490566" y="567487"/>
          <a:ext cx="3064322" cy="19458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7333A0-DCDD-45E0-BEBD-95167C9DDFED}">
      <dsp:nvSpPr>
        <dsp:cNvPr id="0" name=""/>
        <dsp:cNvSpPr/>
      </dsp:nvSpPr>
      <dsp:spPr>
        <a:xfrm>
          <a:off x="7831047" y="890944"/>
          <a:ext cx="3064322" cy="19458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419" sz="3100" kern="1200"/>
            <a:t>Xerosis </a:t>
          </a:r>
          <a:endParaRPr lang="en-US" sz="3100" kern="1200"/>
        </a:p>
      </dsp:txBody>
      <dsp:txXfrm>
        <a:off x="7888039" y="947936"/>
        <a:ext cx="2950338" cy="1831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6711B-C058-45D9-9116-EB4AAE34E75F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3C12D-585C-4E81-9F7A-C8519EA8B510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56452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3C12D-585C-4E81-9F7A-C8519EA8B510}" type="slidenum">
              <a:rPr lang="es-419" smtClean="0"/>
              <a:t>48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11050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55472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650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4153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29017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781403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791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1834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8906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72198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56890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298116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158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962162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884819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02087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21319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4029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8E21232-46E1-46A8-89E6-5B0319CDE36A}" type="datetimeFigureOut">
              <a:rPr lang="es-419" smtClean="0"/>
              <a:t>22/5/2026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2F90-474C-48AF-9A37-B08CA40AA02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148570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2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How Do I Know If My Child Has Eczema - Loudoun Pediatric Associates">
            <a:extLst>
              <a:ext uri="{FF2B5EF4-FFF2-40B4-BE49-F238E27FC236}">
                <a16:creationId xmlns:a16="http://schemas.microsoft.com/office/drawing/2014/main" id="{FECAEB71-C0E0-1885-FC34-F885B4ACE19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2270" b="346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0043551-BB90-6C26-9EB6-8DF293DDB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646" y="720970"/>
            <a:ext cx="11025553" cy="4056402"/>
          </a:xfrm>
        </p:spPr>
        <p:txBody>
          <a:bodyPr>
            <a:normAutofit/>
          </a:bodyPr>
          <a:lstStyle/>
          <a:p>
            <a:r>
              <a:rPr lang="es-41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DERMATITIS ATOPICA</a:t>
            </a:r>
            <a:br>
              <a:rPr lang="es-419" dirty="0">
                <a:solidFill>
                  <a:schemeClr val="tx1"/>
                </a:solidFill>
              </a:rPr>
            </a:br>
            <a:r>
              <a:rPr lang="es-419" sz="3200" dirty="0" err="1">
                <a:solidFill>
                  <a:schemeClr val="tx1"/>
                </a:solidFill>
              </a:rPr>
              <a:t>Inmunology</a:t>
            </a:r>
            <a:r>
              <a:rPr lang="es-419" sz="3200" dirty="0">
                <a:solidFill>
                  <a:schemeClr val="tx1"/>
                </a:solidFill>
              </a:rPr>
              <a:t>, Barrier </a:t>
            </a:r>
            <a:r>
              <a:rPr lang="es-419" sz="3200" dirty="0" err="1">
                <a:solidFill>
                  <a:schemeClr val="tx1"/>
                </a:solidFill>
              </a:rPr>
              <a:t>Dysfunction</a:t>
            </a:r>
            <a:r>
              <a:rPr lang="es-419" sz="3200" dirty="0">
                <a:solidFill>
                  <a:schemeClr val="tx1"/>
                </a:solidFill>
              </a:rPr>
              <a:t> &amp; Target </a:t>
            </a:r>
            <a:r>
              <a:rPr lang="es-419" sz="3200" dirty="0" err="1">
                <a:solidFill>
                  <a:schemeClr val="tx1"/>
                </a:solidFill>
              </a:rPr>
              <a:t>Therapy</a:t>
            </a:r>
            <a:endParaRPr lang="es-419" sz="3200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82EFB8-A4D1-2FD5-2984-0C704061F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498342"/>
            <a:ext cx="8825658" cy="638688"/>
          </a:xfrm>
        </p:spPr>
        <p:txBody>
          <a:bodyPr>
            <a:normAutofit fontScale="85000" lnSpcReduction="20000"/>
          </a:bodyPr>
          <a:lstStyle/>
          <a:p>
            <a:r>
              <a:rPr lang="es-419" dirty="0">
                <a:solidFill>
                  <a:schemeClr val="tx1"/>
                </a:solidFill>
              </a:rPr>
              <a:t>DR. ROBINSON J. DIAZ </a:t>
            </a:r>
          </a:p>
          <a:p>
            <a:r>
              <a:rPr lang="es-419" dirty="0" err="1">
                <a:solidFill>
                  <a:schemeClr val="tx1"/>
                </a:solidFill>
              </a:rPr>
              <a:t>Surgical</a:t>
            </a:r>
            <a:r>
              <a:rPr lang="es-419" dirty="0">
                <a:solidFill>
                  <a:schemeClr val="tx1"/>
                </a:solidFill>
              </a:rPr>
              <a:t> &amp; </a:t>
            </a:r>
            <a:r>
              <a:rPr lang="es-419" dirty="0" err="1">
                <a:solidFill>
                  <a:schemeClr val="tx1"/>
                </a:solidFill>
              </a:rPr>
              <a:t>Cosmetic</a:t>
            </a:r>
            <a:r>
              <a:rPr lang="es-419" dirty="0">
                <a:solidFill>
                  <a:schemeClr val="tx1"/>
                </a:solidFill>
              </a:rPr>
              <a:t> </a:t>
            </a:r>
            <a:r>
              <a:rPr lang="es-419" dirty="0" err="1">
                <a:solidFill>
                  <a:schemeClr val="tx1"/>
                </a:solidFill>
              </a:rPr>
              <a:t>Dermatologist</a:t>
            </a:r>
            <a:endParaRPr lang="es-41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06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brión en etapa de blastocisto. Crédito Agnieszka Jedrusik y Magdalena Zernicka-Goetz, Instituto Gurdon. CC0">
            <a:extLst>
              <a:ext uri="{FF2B5EF4-FFF2-40B4-BE49-F238E27FC236}">
                <a16:creationId xmlns:a16="http://schemas.microsoft.com/office/drawing/2014/main" id="{9E493A16-B010-41DB-9A19-C2951C3D1F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565" y="120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78FF71-D86C-4E78-AC4C-4C1A9A0C0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LA PIEL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68A9F-4819-408C-9C45-781FBFAFB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934" y="2603500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EMBRIOLOGIA TEGUMENTO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Endodermo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Interna):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aparato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digestive,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respiartorio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Mesedermo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media):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musculos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huesos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dermis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Ectodermo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externa): epidermis,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las u</a:t>
            </a:r>
            <a:r>
              <a:rPr lang="es-E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ñ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as, SNC</a:t>
            </a:r>
            <a:endParaRPr lang="es-ES" dirty="0">
              <a:solidFill>
                <a:srgbClr val="4A4A4A"/>
              </a:solidFill>
              <a:latin typeface="PT Serif"/>
            </a:endParaRPr>
          </a:p>
          <a:p>
            <a:pPr marL="0" indent="0" algn="l">
              <a:buNone/>
            </a:pPr>
            <a:endParaRPr lang="es-ES" dirty="0">
              <a:solidFill>
                <a:srgbClr val="4A4A4A"/>
              </a:solidFill>
              <a:latin typeface="PT Serif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86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F10EE-07DF-4575-B2C6-16946EF26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10551"/>
            <a:ext cx="9404723" cy="724619"/>
          </a:xfrm>
        </p:spPr>
        <p:txBody>
          <a:bodyPr/>
          <a:lstStyle/>
          <a:p>
            <a:r>
              <a:rPr lang="en-US" dirty="0"/>
              <a:t>FUNCIONES DE LA PIEL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06AAF4-FC2E-3334-3E2E-72B18394FF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297468"/>
              </p:ext>
            </p:extLst>
          </p:nvPr>
        </p:nvGraphicFramePr>
        <p:xfrm>
          <a:off x="646110" y="1414732"/>
          <a:ext cx="10326689" cy="4990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4882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419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6035A0-AA21-6640-07B7-E824C21B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b="1"/>
              <a:t>OTRAS FUNCIONES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E7106-7FB1-0FA2-88F3-A553D5B0B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r>
              <a:rPr lang="en-US" dirty="0"/>
              <a:t>MELANOTICA (melanogenesis)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METABOLICA (7-</a:t>
            </a:r>
            <a:r>
              <a:rPr lang="en-US" b="1" dirty="0"/>
              <a:t>D</a:t>
            </a:r>
            <a:r>
              <a:rPr lang="en-US" dirty="0"/>
              <a:t>ihidrocolesterol)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INMUNOLOGICA (Cell. Langerhans)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EMUNTORIA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DETERGENTE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68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DBDE65-8AEE-E12B-9CCD-5AF08A92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s-419"/>
              <a:t>FUNCION BARRERA CUTANEA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C662C0-9759-669C-72DB-1AF4B8E6B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r>
              <a:rPr lang="es-419">
                <a:latin typeface="Arial" panose="020B0604020202020204" pitchFamily="34" charset="0"/>
                <a:cs typeface="Arial" panose="020B0604020202020204" pitchFamily="34" charset="0"/>
              </a:rPr>
              <a:t>PROTECCION FRENTE AGENTES EXTERNOS </a:t>
            </a:r>
          </a:p>
          <a:p>
            <a:pPr marL="0" indent="0">
              <a:buNone/>
            </a:pPr>
            <a:endParaRPr lang="es-419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>
                <a:latin typeface="Arial" panose="020B0604020202020204" pitchFamily="34" charset="0"/>
                <a:cs typeface="Arial" panose="020B0604020202020204" pitchFamily="34" charset="0"/>
              </a:rPr>
              <a:t>REGULACION INMUNOLOGICA</a:t>
            </a:r>
          </a:p>
          <a:p>
            <a:pPr marL="0" indent="0">
              <a:buNone/>
            </a:pPr>
            <a:endParaRPr lang="es-419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>
                <a:latin typeface="Arial" panose="020B0604020202020204" pitchFamily="34" charset="0"/>
                <a:cs typeface="Arial" panose="020B0604020202020204" pitchFamily="34" charset="0"/>
              </a:rPr>
              <a:t>PREVENCION PERDIDA TRANSEPIDERMICA DE AGUA </a:t>
            </a:r>
          </a:p>
          <a:p>
            <a:pPr marL="0" indent="0">
              <a:buNone/>
            </a:pPr>
            <a:endParaRPr lang="es-419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>
                <a:latin typeface="Arial" panose="020B0604020202020204" pitchFamily="34" charset="0"/>
                <a:cs typeface="Arial" panose="020B0604020202020204" pitchFamily="34" charset="0"/>
              </a:rPr>
              <a:t>EQUILIBIO DE LA MICROBIOTA CUTANEA </a:t>
            </a:r>
          </a:p>
          <a:p>
            <a:pPr marL="0" indent="0">
              <a:buNone/>
            </a:pPr>
            <a:endParaRPr lang="es-419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>
                <a:latin typeface="Arial" panose="020B0604020202020204" pitchFamily="34" charset="0"/>
                <a:cs typeface="Arial" panose="020B0604020202020204" pitchFamily="34" charset="0"/>
              </a:rPr>
              <a:t>MANTENIMIENTO DE LA INTEGRIDA EPIDERMICA</a:t>
            </a:r>
          </a:p>
        </p:txBody>
      </p:sp>
    </p:spTree>
    <p:extLst>
      <p:ext uri="{BB962C8B-B14F-4D97-AF65-F5344CB8AC3E}">
        <p14:creationId xmlns:p14="http://schemas.microsoft.com/office/powerpoint/2010/main" val="601156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15E52E-95C4-18C8-F0B0-88AAB6A2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/>
              <a:t>ALTERACION BARRERA CUTANEA</a:t>
            </a:r>
            <a:endParaRPr lang="es-419" dirty="0"/>
          </a:p>
        </p:txBody>
      </p:sp>
      <p:graphicFrame>
        <p:nvGraphicFramePr>
          <p:cNvPr id="17" name="Marcador de contenido 2">
            <a:extLst>
              <a:ext uri="{FF2B5EF4-FFF2-40B4-BE49-F238E27FC236}">
                <a16:creationId xmlns:a16="http://schemas.microsoft.com/office/drawing/2014/main" id="{54523D51-E68D-E776-5495-BC5247CA39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636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Tipos de dermatitis y sus principales características - Mejor con Salud">
            <a:extLst>
              <a:ext uri="{FF2B5EF4-FFF2-40B4-BE49-F238E27FC236}">
                <a16:creationId xmlns:a16="http://schemas.microsoft.com/office/drawing/2014/main" id="{48D06925-556B-F447-6C4E-56976D345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9744" r="-1" b="17051"/>
          <a:stretch>
            <a:fillRect/>
          </a:stretch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21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8F5DD26-C4BA-538E-7C04-026B0E3C7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16" y="4854346"/>
            <a:ext cx="1040760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EBEBEB"/>
                </a:solidFill>
              </a:rPr>
              <a:t>DERMATITIS (ECCEMA)</a:t>
            </a:r>
          </a:p>
        </p:txBody>
      </p:sp>
    </p:spTree>
    <p:extLst>
      <p:ext uri="{BB962C8B-B14F-4D97-AF65-F5344CB8AC3E}">
        <p14:creationId xmlns:p14="http://schemas.microsoft.com/office/powerpoint/2010/main" val="371562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D14826-4AAC-0A66-E8DE-EEABB9DE3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DERMATITIS</a:t>
            </a:r>
            <a:br>
              <a:rPr lang="es-419" dirty="0"/>
            </a:b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ABC4A3-9726-CB99-04FC-EEB0E616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6296"/>
            <a:ext cx="8946541" cy="4612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EZCEMA:</a:t>
            </a:r>
          </a:p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Dr. Discoride (1er siglo &gt; cualquier erupción cutánea alérgica)</a:t>
            </a:r>
          </a:p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Siglo XIX (Eccema de causa externa e interna)</a:t>
            </a:r>
          </a:p>
          <a:p>
            <a:pPr marL="0" indent="0">
              <a:buNone/>
            </a:pP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Enfermedad inflamatoria crónica, que se caracteriza por:</a:t>
            </a:r>
          </a:p>
          <a:p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INFLAMACION SIMPLE DE LA PIEL</a:t>
            </a:r>
          </a:p>
          <a:p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POLIMORFISMO LESIONAL </a:t>
            </a:r>
          </a:p>
          <a:p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PRURITO </a:t>
            </a:r>
          </a:p>
          <a:p>
            <a:pPr marL="0" indent="0">
              <a:buNone/>
            </a:pP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579087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E04EAE-F125-FE00-8246-826B15772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s-419" sz="3300" dirty="0"/>
              <a:t>CLASIFICACION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E91EE6-839C-4C55-D7BE-DD696055F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Dermatitis de causa externa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Dermatitis de causa interna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Dermatitis Seborreicas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Dermatitis Piógena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Neurodermatitis (Liquen Simple Crónico)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Dermatitis Atópica </a:t>
            </a:r>
          </a:p>
          <a:p>
            <a:pPr marL="0" indent="0">
              <a:buNone/>
            </a:pP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561498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9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30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1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2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0B41DC-7D7E-8D10-0EEA-50ED847EC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439782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DERMATITIS CAUSA EXTERNA</a:t>
            </a:r>
          </a:p>
        </p:txBody>
      </p:sp>
      <p:pic>
        <p:nvPicPr>
          <p:cNvPr id="4" name="Marcador de contenido 3" descr="How To Get Rid Of Contact Dermatitis - Distancetraffic19">
            <a:extLst>
              <a:ext uri="{FF2B5EF4-FFF2-40B4-BE49-F238E27FC236}">
                <a16:creationId xmlns:a16="http://schemas.microsoft.com/office/drawing/2014/main" id="{BFCE3674-C140-CEE2-3B79-1036F9DC0B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43854" y="703489"/>
            <a:ext cx="5450557" cy="545055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40505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22FC43-4FE2-FE0A-9A55-1BEE7F222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439782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DERMATITIS CAUSA INTERNA</a:t>
            </a:r>
          </a:p>
        </p:txBody>
      </p:sp>
      <p:pic>
        <p:nvPicPr>
          <p:cNvPr id="4" name="Marcador de contenido 3" descr="Dermatitis atópica en bebés: causas y tratamiento | Blog Druni">
            <a:extLst>
              <a:ext uri="{FF2B5EF4-FFF2-40B4-BE49-F238E27FC236}">
                <a16:creationId xmlns:a16="http://schemas.microsoft.com/office/drawing/2014/main" id="{C04E66AA-00F4-3B63-D012-54BE97233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43854" y="1384809"/>
            <a:ext cx="5450557" cy="40879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7485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66749C-7F3D-6982-C217-631F5291D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5099854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DERMATITIS SEBORREICA</a:t>
            </a:r>
          </a:p>
        </p:txBody>
      </p:sp>
      <p:pic>
        <p:nvPicPr>
          <p:cNvPr id="8" name="Marcador de contenido 7" descr="Psoriasis - Treatment for Scalp Psoriasis, Plaque Psoriasis and more">
            <a:extLst>
              <a:ext uri="{FF2B5EF4-FFF2-40B4-BE49-F238E27FC236}">
                <a16:creationId xmlns:a16="http://schemas.microsoft.com/office/drawing/2014/main" id="{5FE791A0-7C22-BE8A-E466-4E975DC03A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43854" y="703489"/>
            <a:ext cx="5450557" cy="5450557"/>
          </a:xfrm>
          <a:prstGeom prst="rect">
            <a:avLst/>
          </a:prstGeom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274C09E-BA0F-8E1D-BCDC-3512B83BC51C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ACB116C-48D7-FC4A-7E2D-6591C79B5B26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175443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F78286-B3A3-B8D3-4424-B91FCA409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439782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DERMATITIS PIOGENA</a:t>
            </a:r>
          </a:p>
        </p:txBody>
      </p:sp>
      <p:pic>
        <p:nvPicPr>
          <p:cNvPr id="4" name="Marcador de contenido 3" descr="5 reasons your buttocks itch like crazy! | TheHealthSite.com">
            <a:extLst>
              <a:ext uri="{FF2B5EF4-FFF2-40B4-BE49-F238E27FC236}">
                <a16:creationId xmlns:a16="http://schemas.microsoft.com/office/drawing/2014/main" id="{B3A8C920-4DDD-A28C-7291-17984AC2A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43854" y="1078215"/>
            <a:ext cx="5450557" cy="47011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69159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9F4599-AE9C-8D2F-69AF-74F22C55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8" y="1447800"/>
            <a:ext cx="4864317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NEURODERMATITIS (LSC)</a:t>
            </a:r>
          </a:p>
        </p:txBody>
      </p:sp>
      <p:pic>
        <p:nvPicPr>
          <p:cNvPr id="4" name="Marcador de contenido 3" descr="Eric Bakker Naturopath">
            <a:extLst>
              <a:ext uri="{FF2B5EF4-FFF2-40B4-BE49-F238E27FC236}">
                <a16:creationId xmlns:a16="http://schemas.microsoft.com/office/drawing/2014/main" id="{5CAF4F47-7AE1-5084-EAAF-5FD0403A8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643854" y="1820853"/>
            <a:ext cx="5450557" cy="321582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21065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423431-C537-C070-2772-F961B23A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3829" y="1447800"/>
            <a:ext cx="439782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DERMATITIS ATOPICA</a:t>
            </a:r>
          </a:p>
        </p:txBody>
      </p:sp>
      <p:pic>
        <p:nvPicPr>
          <p:cNvPr id="4" name="Marcador de contenido 3" descr="Science &amp; Pipeline - BioResearch Pharma S.A.">
            <a:extLst>
              <a:ext uri="{FF2B5EF4-FFF2-40B4-BE49-F238E27FC236}">
                <a16:creationId xmlns:a16="http://schemas.microsoft.com/office/drawing/2014/main" id="{E8F4A3DB-2973-F1A4-4E74-84011A6BF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747974" y="647698"/>
            <a:ext cx="5242316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04428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2A041-A069-2F25-B4BF-1AF3780B9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9101738" cy="1186301"/>
          </a:xfrm>
        </p:spPr>
        <p:txBody>
          <a:bodyPr/>
          <a:lstStyle/>
          <a:p>
            <a:r>
              <a:rPr lang="es-419" sz="3600" dirty="0">
                <a:latin typeface="Arial" panose="020B0604020202020204" pitchFamily="34" charset="0"/>
                <a:cs typeface="Arial" panose="020B0604020202020204" pitchFamily="34" charset="0"/>
              </a:rPr>
              <a:t>DERMATITIS ATOPICA </a:t>
            </a:r>
            <a:br>
              <a:rPr lang="es-419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419" sz="3600" dirty="0">
                <a:latin typeface="Arial" panose="020B0604020202020204" pitchFamily="34" charset="0"/>
                <a:cs typeface="Arial" panose="020B0604020202020204" pitchFamily="34" charset="0"/>
              </a:rPr>
              <a:t>(Eccema Atópico)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DCEBFB-23CA-4B3D-A453-DFA5F6CF9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884" y="1853248"/>
            <a:ext cx="9489056" cy="455203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419" sz="2600" dirty="0">
                <a:latin typeface="Arial" panose="020B0604020202020204" pitchFamily="34" charset="0"/>
                <a:cs typeface="Arial" panose="020B0604020202020204" pitchFamily="34" charset="0"/>
              </a:rPr>
              <a:t>La dermatitis atópica (DA) es una enfermedad inflamatoria crónica y recurrente caracterizada por prurito intenso, xerosis y lesiones eccematosas. </a:t>
            </a:r>
          </a:p>
          <a:p>
            <a:pPr marL="0" indent="0">
              <a:buNone/>
            </a:pPr>
            <a:endParaRPr lang="es-419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419" sz="2600" dirty="0">
                <a:latin typeface="Arial" panose="020B0604020202020204" pitchFamily="34" charset="0"/>
                <a:cs typeface="Arial" panose="020B0604020202020204" pitchFamily="34" charset="0"/>
              </a:rPr>
              <a:t>Es la enfermedad cutánea crónica más frecuente en la infancia, genéticamente determinada y mediada por:</a:t>
            </a:r>
          </a:p>
          <a:p>
            <a:pPr marL="0" indent="0">
              <a:buNone/>
            </a:pPr>
            <a:endParaRPr lang="es-419" dirty="0"/>
          </a:p>
          <a:p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Alteración sistema inmunológico</a:t>
            </a:r>
          </a:p>
          <a:p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Respuesta hiperreactiva</a:t>
            </a:r>
          </a:p>
          <a:p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Estímulos: Alérgicos e irritativos </a:t>
            </a:r>
          </a:p>
          <a:p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Susceptibilidad a infecciones (Bacterianas, Virales, Micóticas)</a:t>
            </a:r>
          </a:p>
          <a:p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Antecedentes personales y familiares de Atopia </a:t>
            </a:r>
          </a:p>
          <a:p>
            <a:pPr marL="0" indent="0">
              <a:buNone/>
            </a:pP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528900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5134FB9-CB95-F8D4-A701-74513FE7C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s-419">
                <a:solidFill>
                  <a:srgbClr val="EBEBEB"/>
                </a:solidFill>
              </a:rPr>
              <a:t>PATOGENIA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419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A11B35A1-8FB2-D8C7-BCA0-A9C5D751B2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158576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8880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5CC3CF-D193-5974-9D3C-44ADEF765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TEORIA GENETICA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933125-AF43-600C-D232-7BFCEFF60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FACTOR HEREDITARIO (70% Antecedentes Atopia)</a:t>
            </a:r>
          </a:p>
          <a:p>
            <a:pPr>
              <a:buFont typeface="Wingdings" panose="05000000000000000000" pitchFamily="2" charset="2"/>
              <a:buChar char="q"/>
            </a:pPr>
            <a:endParaRPr lang="es-419" dirty="0"/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MUTACION GEN FLG (Proteína </a:t>
            </a:r>
            <a:r>
              <a:rPr lang="es-419" dirty="0" err="1"/>
              <a:t>Filagrina</a:t>
            </a:r>
            <a:r>
              <a:rPr lang="es-419" dirty="0"/>
              <a:t>)</a:t>
            </a:r>
          </a:p>
          <a:p>
            <a:pPr marL="0" indent="0">
              <a:buNone/>
            </a:pPr>
            <a:endParaRPr lang="es-419" dirty="0"/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SENSIBILIDAD CUTANEA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ALTERACION BARRERA CUTANEA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XEROSIS INTENSA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INFECCIONES RECURRENTES</a:t>
            </a:r>
          </a:p>
        </p:txBody>
      </p:sp>
    </p:spTree>
    <p:extLst>
      <p:ext uri="{BB962C8B-B14F-4D97-AF65-F5344CB8AC3E}">
        <p14:creationId xmlns:p14="http://schemas.microsoft.com/office/powerpoint/2010/main" val="3803672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319EC-A525-223B-6C92-10388BBA8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TEORIA BIOQUIMICA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BA4BDD-9DA2-F1BA-2CBC-98FA3100F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1" y="1570008"/>
            <a:ext cx="9404723" cy="4678392"/>
          </a:xfrm>
        </p:spPr>
        <p:txBody>
          <a:bodyPr>
            <a:normAutofit/>
          </a:bodyPr>
          <a:lstStyle/>
          <a:p>
            <a:r>
              <a:rPr lang="es-419" b="1" dirty="0">
                <a:latin typeface="Arial" panose="020B0604020202020204" pitchFamily="34" charset="0"/>
                <a:cs typeface="Arial" panose="020B0604020202020204" pitchFamily="34" charset="0"/>
              </a:rPr>
              <a:t>ALTERACION LIPIDICA </a:t>
            </a:r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(&lt; COLESTEROL. AC GRASOS, CERAMIDAS)</a:t>
            </a:r>
          </a:p>
          <a:p>
            <a:pPr marL="0" indent="0">
              <a:buNone/>
            </a:pPr>
            <a:endParaRPr lang="es-41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b="1" dirty="0">
                <a:latin typeface="Arial" panose="020B0604020202020204" pitchFamily="34" charset="0"/>
                <a:cs typeface="Arial" panose="020B0604020202020204" pitchFamily="34" charset="0"/>
              </a:rPr>
              <a:t>DISFUNCION MICROBIOMA CUTANEO </a:t>
            </a:r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: S. AREUS &gt; PROLIFERECION BACTERINA</a:t>
            </a:r>
          </a:p>
          <a:p>
            <a:pPr marL="0" indent="0">
              <a:buNone/>
            </a:pPr>
            <a:endParaRPr lang="es-41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b="1" dirty="0">
                <a:latin typeface="Arial" panose="020B0604020202020204" pitchFamily="34" charset="0"/>
                <a:cs typeface="Arial" panose="020B0604020202020204" pitchFamily="34" charset="0"/>
              </a:rPr>
              <a:t>ALTERACION PH CUTANEO </a:t>
            </a:r>
          </a:p>
          <a:p>
            <a:pPr marL="0" indent="0">
              <a:buNone/>
            </a:pPr>
            <a:endParaRPr lang="es-41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b="1" dirty="0">
                <a:latin typeface="Arial" panose="020B0604020202020204" pitchFamily="34" charset="0"/>
                <a:cs typeface="Arial" panose="020B0604020202020204" pitchFamily="34" charset="0"/>
              </a:rPr>
              <a:t>ESTRÉS OXIDATIVO</a:t>
            </a:r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: &gt; RADICALES LIBRES </a:t>
            </a:r>
          </a:p>
          <a:p>
            <a:pPr marL="0" indent="0">
              <a:buNone/>
            </a:pPr>
            <a:endParaRPr lang="es-41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b="1" dirty="0">
                <a:latin typeface="Arial" panose="020B0604020202020204" pitchFamily="34" charset="0"/>
                <a:cs typeface="Arial" panose="020B0604020202020204" pitchFamily="34" charset="0"/>
              </a:rPr>
              <a:t>ALTERACION NEUROTRANSMISORES</a:t>
            </a:r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: SUSTANCIA P, HISTAMINA, IL-31, NEUROPEPTIDOS) – EXACERBACION POR ESTRESS</a:t>
            </a:r>
          </a:p>
        </p:txBody>
      </p:sp>
    </p:spTree>
    <p:extLst>
      <p:ext uri="{BB962C8B-B14F-4D97-AF65-F5344CB8AC3E}">
        <p14:creationId xmlns:p14="http://schemas.microsoft.com/office/powerpoint/2010/main" val="1613221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5018C-00A3-A5EE-B366-C8B9CF65F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TEORIA INMUNOLOGICA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33C26C-48AC-868E-CA47-D3338ADAC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535502"/>
            <a:ext cx="9404722" cy="47128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b="1" dirty="0"/>
              <a:t>PREDOMINIO TH2 </a:t>
            </a:r>
            <a:r>
              <a:rPr lang="es-419" dirty="0"/>
              <a:t>(LIFONCITOS T HELPER TIPO 2) PRODUCTORAS DE CITOCINAS: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IL-4 ( Producción IgE &gt; Sensibilidad alergenos &gt; Inflamación alérgica)</a:t>
            </a:r>
          </a:p>
          <a:p>
            <a:pPr marL="0" indent="0">
              <a:buNone/>
            </a:pPr>
            <a:r>
              <a:rPr lang="es-419" dirty="0"/>
              <a:t>IL-5 (Estimula Eosinófilos &gt; Inflamación &gt; daño tisular)</a:t>
            </a:r>
          </a:p>
          <a:p>
            <a:pPr marL="0" indent="0">
              <a:buNone/>
            </a:pPr>
            <a:r>
              <a:rPr lang="es-419" dirty="0"/>
              <a:t>IL-13 (Relacionada Alteración barrera cutánea)</a:t>
            </a:r>
          </a:p>
          <a:p>
            <a:pPr marL="0" indent="0">
              <a:buNone/>
            </a:pPr>
            <a:r>
              <a:rPr lang="es-419" dirty="0"/>
              <a:t>IL-31 (Relacionada Prurito intenso e neuro inflamación)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b="1" dirty="0"/>
              <a:t>AUMENTO IgE</a:t>
            </a:r>
          </a:p>
          <a:p>
            <a:pPr marL="0" indent="0">
              <a:buNone/>
            </a:pPr>
            <a:r>
              <a:rPr lang="es-419" dirty="0"/>
              <a:t>Presencia de Mastocitos, Eosinófilos y Linfocitos T : liberan los mediadores inflamatorios, histamina.</a:t>
            </a:r>
          </a:p>
        </p:txBody>
      </p:sp>
    </p:spTree>
    <p:extLst>
      <p:ext uri="{BB962C8B-B14F-4D97-AF65-F5344CB8AC3E}">
        <p14:creationId xmlns:p14="http://schemas.microsoft.com/office/powerpoint/2010/main" val="2729141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5A60B3-20C9-A15E-E9AC-0B9A294D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310551"/>
            <a:ext cx="6188190" cy="1086928"/>
          </a:xfrm>
        </p:spPr>
        <p:txBody>
          <a:bodyPr>
            <a:normAutofit/>
          </a:bodyPr>
          <a:lstStyle/>
          <a:p>
            <a:r>
              <a:rPr lang="es-419" sz="3200" dirty="0">
                <a:solidFill>
                  <a:srgbClr val="EBEBEB"/>
                </a:solidFill>
              </a:rPr>
              <a:t>FASES INMUNOLIGICAS (AD)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78FB0C-C5BB-DBF5-6186-94D95C141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397479"/>
            <a:ext cx="6579825" cy="48263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419" b="1" dirty="0">
                <a:solidFill>
                  <a:srgbClr val="FFFFFF"/>
                </a:solidFill>
              </a:rPr>
              <a:t>FASE AGUDA </a:t>
            </a:r>
            <a:r>
              <a:rPr lang="es-419" dirty="0">
                <a:solidFill>
                  <a:srgbClr val="FFFFFF"/>
                </a:solidFill>
              </a:rPr>
              <a:t>(Prurito, alergia e inflamación)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s-419" dirty="0">
                <a:solidFill>
                  <a:srgbClr val="FFFFFF"/>
                </a:solidFill>
              </a:rPr>
              <a:t>Predominio respuesta TH2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419" dirty="0">
                <a:solidFill>
                  <a:srgbClr val="FFFFFF"/>
                </a:solidFill>
              </a:rPr>
              <a:t>IL-4 / IL13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419" dirty="0">
                <a:solidFill>
                  <a:srgbClr val="FFFFFF"/>
                </a:solidFill>
              </a:rPr>
              <a:t>IgE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s-419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419" b="1" dirty="0">
                <a:solidFill>
                  <a:srgbClr val="FFFFFF"/>
                </a:solidFill>
              </a:rPr>
              <a:t>FASE CRONICA </a:t>
            </a:r>
            <a:r>
              <a:rPr lang="es-419" dirty="0">
                <a:solidFill>
                  <a:srgbClr val="FFFFFF"/>
                </a:solidFill>
              </a:rPr>
              <a:t>(Inflamación persistente y liquenificación)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419" dirty="0">
                <a:solidFill>
                  <a:srgbClr val="FFFFFF"/>
                </a:solidFill>
              </a:rPr>
              <a:t>Th1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419" dirty="0">
                <a:solidFill>
                  <a:srgbClr val="FFFFFF"/>
                </a:solidFill>
              </a:rPr>
              <a:t>Th17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419" dirty="0">
                <a:solidFill>
                  <a:srgbClr val="FFFFFF"/>
                </a:solidFill>
              </a:rPr>
              <a:t>Th22 </a:t>
            </a:r>
          </a:p>
          <a:p>
            <a:pPr marL="0" indent="0">
              <a:lnSpc>
                <a:spcPct val="90000"/>
              </a:lnSpc>
              <a:buNone/>
            </a:pPr>
            <a:endParaRPr lang="es-419" dirty="0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419" sz="1600" dirty="0" err="1">
                <a:solidFill>
                  <a:srgbClr val="FFFFFF"/>
                </a:solidFill>
              </a:rPr>
              <a:t>Adapted</a:t>
            </a:r>
            <a:r>
              <a:rPr lang="es-419" sz="1600" dirty="0">
                <a:solidFill>
                  <a:srgbClr val="FFFFFF"/>
                </a:solidFill>
              </a:rPr>
              <a:t> </a:t>
            </a:r>
            <a:r>
              <a:rPr lang="es-419" sz="1600" dirty="0" err="1">
                <a:solidFill>
                  <a:srgbClr val="FFFFFF"/>
                </a:solidFill>
              </a:rPr>
              <a:t>from</a:t>
            </a:r>
            <a:r>
              <a:rPr lang="es-419" sz="1600" dirty="0">
                <a:solidFill>
                  <a:srgbClr val="FFFFFF"/>
                </a:solidFill>
              </a:rPr>
              <a:t> Weidinger et al. Lancet. 2016</a:t>
            </a:r>
          </a:p>
          <a:p>
            <a:pPr marL="0" indent="0">
              <a:lnSpc>
                <a:spcPct val="90000"/>
              </a:lnSpc>
              <a:buNone/>
            </a:pPr>
            <a:endParaRPr lang="es-419" sz="1400" dirty="0">
              <a:solidFill>
                <a:srgbClr val="FFFFFF"/>
              </a:solidFill>
            </a:endParaRP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Células de sangre con una célula infectada">
            <a:extLst>
              <a:ext uri="{FF2B5EF4-FFF2-40B4-BE49-F238E27FC236}">
                <a16:creationId xmlns:a16="http://schemas.microsoft.com/office/drawing/2014/main" id="{E8F97B55-2FB5-0196-B8E5-E07B22DFE9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14" r="34777"/>
          <a:stretch>
            <a:fillRect/>
          </a:stretch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1678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FAEC52-3454-8EAA-7212-197D11AA3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s-419" dirty="0"/>
              <a:t>OTROS FACTORES Y MECANISMOS 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93EF27FE-0555-4BA8-D833-D09B1CD1AC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5777368"/>
              </p:ext>
            </p:extLst>
          </p:nvPr>
        </p:nvGraphicFramePr>
        <p:xfrm>
          <a:off x="646111" y="2140085"/>
          <a:ext cx="9404352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6648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863B7-968E-005F-A657-AA42BB426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FACTOR ALIMENTARIO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412E4E-46AC-CBA2-D40A-31DB4B5FA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2122098"/>
            <a:ext cx="9404722" cy="41263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DEFICIT NUTRIONALES (AC. GRASOS ESENCIALES, OMEGA 3, ZINC, VIT D) &gt; Modulador de la función de barrera.</a:t>
            </a:r>
          </a:p>
          <a:p>
            <a:endParaRPr lang="es-419" dirty="0"/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MICOBIOTA INTESTINAL &gt; Altera respuesta inmunológica sistémica &gt; entorno Proinflamatoria </a:t>
            </a:r>
          </a:p>
          <a:p>
            <a:pPr marL="0" indent="0">
              <a:buNone/>
            </a:pPr>
            <a:endParaRPr lang="es-419" dirty="0"/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ALERGIAS ALIMENTARIAS : Ultra procesados, Azucares, gluten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endParaRPr lang="es-419" dirty="0"/>
          </a:p>
          <a:p>
            <a:endParaRPr lang="es-419" dirty="0"/>
          </a:p>
          <a:p>
            <a:endParaRPr lang="es-419" dirty="0"/>
          </a:p>
          <a:p>
            <a:endParaRPr lang="es-419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83754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6316C-CFCB-1ED9-7CE7-860E5B3A7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FACTOR AMBIENTAL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9B57BA-90CC-540B-C593-C5BFBF3B4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419" dirty="0"/>
              <a:t>FACTORES AMBIENTALES INFLUEYEN EN:</a:t>
            </a:r>
          </a:p>
          <a:p>
            <a:pPr marL="0" indent="0">
              <a:buNone/>
            </a:pPr>
            <a:endParaRPr lang="es-419" dirty="0"/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ALTERAR LA BARRERA EPIDERMICA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INCREMENTA PRURITO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DESENCADENAR BROTES O EXACERBAR LAS LESIONES EXISTENTES</a:t>
            </a:r>
          </a:p>
          <a:p>
            <a:r>
              <a:rPr lang="es-419" dirty="0"/>
              <a:t>FACILITA ENTRADA DE ALERGENOS E IRRITANTES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FAVORECE INFLAMACION INMUNOLOGICA TH2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AUMENTAN LA PERDIDA TRANSEPIDERMICA</a:t>
            </a:r>
          </a:p>
        </p:txBody>
      </p:sp>
    </p:spTree>
    <p:extLst>
      <p:ext uri="{BB962C8B-B14F-4D97-AF65-F5344CB8AC3E}">
        <p14:creationId xmlns:p14="http://schemas.microsoft.com/office/powerpoint/2010/main" val="2802887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969FF-C927-4E9A-9D68-1C168B6E4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FACTORES PSICOSOMATICOS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9E5A0D-1C6A-58E3-4371-59FE38FDC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ACTIVACION DEL EJE  NEURO-INMUNO-ENDOCRINO-CUTANEO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Suzanne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O `Sullivan (Neuróloga)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autora del libro </a:t>
            </a:r>
            <a:r>
              <a:rPr lang="es-ES" b="1" i="1" dirty="0">
                <a:latin typeface="Arial" panose="020B0604020202020204" pitchFamily="34" charset="0"/>
                <a:cs typeface="Arial" panose="020B0604020202020204" pitchFamily="34" charset="0"/>
              </a:rPr>
              <a:t>Todo está en tu cabeza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 En esa obra, insiste en una idea: “El cerebro puede enfermarnos</a:t>
            </a:r>
          </a:p>
          <a:p>
            <a:pPr marL="0" indent="0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PSOCODERMATOSIS</a:t>
            </a:r>
          </a:p>
          <a:p>
            <a:pPr>
              <a:buFont typeface="Wingdings" panose="05000000000000000000" pitchFamily="2" charset="2"/>
              <a:buChar char="q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Ciclo prurito . rascado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794995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F33B50-9FF5-9E02-0805-CC8B460B8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62" y="6248399"/>
            <a:ext cx="8298612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 Source: </a:t>
            </a:r>
            <a:r>
              <a:rPr lang="en-US" dirty="0" err="1"/>
              <a:t>Jafferany</a:t>
            </a:r>
            <a:r>
              <a:rPr lang="en-US" dirty="0"/>
              <a:t> M. </a:t>
            </a:r>
            <a:r>
              <a:rPr lang="en-US" dirty="0" err="1"/>
              <a:t>Psychodermatology</a:t>
            </a:r>
            <a:r>
              <a:rPr lang="en-US" dirty="0"/>
              <a:t>, 2007.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1479D392-DD87-4D6C-AFA7-E9B50DFD0C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197448"/>
              </p:ext>
            </p:extLst>
          </p:nvPr>
        </p:nvGraphicFramePr>
        <p:xfrm>
          <a:off x="586596" y="362309"/>
          <a:ext cx="9385540" cy="570660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811511">
                  <a:extLst>
                    <a:ext uri="{9D8B030D-6E8A-4147-A177-3AD203B41FA5}">
                      <a16:colId xmlns:a16="http://schemas.microsoft.com/office/drawing/2014/main" val="2334091046"/>
                    </a:ext>
                  </a:extLst>
                </a:gridCol>
                <a:gridCol w="3306995">
                  <a:extLst>
                    <a:ext uri="{9D8B030D-6E8A-4147-A177-3AD203B41FA5}">
                      <a16:colId xmlns:a16="http://schemas.microsoft.com/office/drawing/2014/main" val="3089944232"/>
                    </a:ext>
                  </a:extLst>
                </a:gridCol>
                <a:gridCol w="2267034">
                  <a:extLst>
                    <a:ext uri="{9D8B030D-6E8A-4147-A177-3AD203B41FA5}">
                      <a16:colId xmlns:a16="http://schemas.microsoft.com/office/drawing/2014/main" val="2501640560"/>
                    </a:ext>
                  </a:extLst>
                </a:gridCol>
              </a:tblGrid>
              <a:tr h="505535">
                <a:tc gridSpan="3"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Clasificación</a:t>
                      </a: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Psicodermatología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16" marR="71337" marT="47558" marB="475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27631"/>
                  </a:ext>
                </a:extLst>
              </a:tr>
              <a:tr h="42752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Grupo</a:t>
                      </a:r>
                      <a:endParaRPr lang="en-US" sz="16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Fisiopatología</a:t>
                      </a:r>
                      <a:endParaRPr lang="en-US" sz="16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Ejemplos</a:t>
                      </a:r>
                      <a:endParaRPr lang="en-US" sz="16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014154"/>
                  </a:ext>
                </a:extLst>
              </a:tr>
              <a:tr h="1657235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Trastornos</a:t>
                      </a:r>
                      <a:r>
                        <a:rPr lang="en-US" sz="16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psicofisiológicos</a:t>
                      </a:r>
                      <a:r>
                        <a:rPr lang="en-US" sz="16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esfera psíquica está implicada en su patología o </a:t>
                      </a:r>
                      <a:r>
                        <a:rPr lang="es-ES" sz="16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</a:t>
                      </a:r>
                      <a:r>
                        <a:rPr lang="es-E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entre otras múltiples causas.</a:t>
                      </a: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Alopecia areata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Psoriasis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Dermatiti</a:t>
                      </a: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Seborreica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Neurodermatitis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Pitiriasis</a:t>
                      </a: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rosada</a:t>
                      </a: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Gibert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Eccema</a:t>
                      </a: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Atopico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488683"/>
                  </a:ext>
                </a:extLst>
              </a:tr>
              <a:tr h="1657235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Trastornos</a:t>
                      </a:r>
                      <a:r>
                        <a:rPr lang="en-US" sz="16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psiquiátricos</a:t>
                      </a:r>
                      <a:r>
                        <a:rPr lang="en-US" sz="16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primarios</a:t>
                      </a:r>
                      <a:endParaRPr lang="en-US" sz="16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enfermedad primaria es la psiquiátrica, que se manifiesta con signos o síntomas cutáneos</a:t>
                      </a: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i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Trastornos</a:t>
                      </a:r>
                      <a:r>
                        <a:rPr lang="en-US" sz="16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s-E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excoriación</a:t>
                      </a:r>
                      <a:endParaRPr lang="en-US" sz="1600" b="1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i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Disestesia</a:t>
                      </a:r>
                      <a:r>
                        <a:rPr lang="en-US" sz="1600" b="1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pseudoparasitaria</a:t>
                      </a:r>
                      <a:endParaRPr lang="es-E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Tricotilomanía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s-E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Dermatitis Facticia</a:t>
                      </a: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472199"/>
                  </a:ext>
                </a:extLst>
              </a:tr>
              <a:tr h="1238873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Trastornos</a:t>
                      </a:r>
                      <a:r>
                        <a:rPr lang="en-US" sz="16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psiquiátricos</a:t>
                      </a:r>
                      <a:r>
                        <a:rPr lang="en-US" sz="16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secundarios</a:t>
                      </a:r>
                      <a:endParaRPr lang="en-US" sz="16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enfermedad dermatológica es la desencadenante primaria de una repercusión psicológica</a:t>
                      </a: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Vitíligo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Acne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Psoriasis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Rosacea</a:t>
                      </a:r>
                    </a:p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Melasma</a:t>
                      </a:r>
                    </a:p>
                  </a:txBody>
                  <a:tcPr marL="95116" marR="71337" marT="47558" marB="4755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4158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138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Picture 2" descr="Alopecia Areata, condition that causes hair to fall out in small ...">
            <a:extLst>
              <a:ext uri="{FF2B5EF4-FFF2-40B4-BE49-F238E27FC236}">
                <a16:creationId xmlns:a16="http://schemas.microsoft.com/office/drawing/2014/main" id="{040B6DBA-2EE9-BBDE-251F-289E203A61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" b="17866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710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Picture 2" descr="Psoriasis - Parc de Salut Mar">
            <a:extLst>
              <a:ext uri="{FF2B5EF4-FFF2-40B4-BE49-F238E27FC236}">
                <a16:creationId xmlns:a16="http://schemas.microsoft.com/office/drawing/2014/main" id="{8FE4E4F1-9AB0-2D55-EA09-E42CD5F45F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4" b="723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280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Picture 2" descr="Qué es la dermatitis seborreica? - VIX">
            <a:extLst>
              <a:ext uri="{FF2B5EF4-FFF2-40B4-BE49-F238E27FC236}">
                <a16:creationId xmlns:a16="http://schemas.microsoft.com/office/drawing/2014/main" id="{D162A49E-5A51-724A-DD2D-5C45D8C054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7" b="27393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641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5D5AA8-773B-469A-8802-9645A4DC9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neurodermatitis">
            <a:extLst>
              <a:ext uri="{FF2B5EF4-FFF2-40B4-BE49-F238E27FC236}">
                <a16:creationId xmlns:a16="http://schemas.microsoft.com/office/drawing/2014/main" id="{F440FDAE-3E8E-CE83-8578-493C2A1D13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3" r="1" b="1"/>
          <a:stretch>
            <a:fillRect/>
          </a:stretch>
        </p:blipFill>
        <p:spPr bwMode="auto">
          <a:xfrm>
            <a:off x="1776046" y="13888"/>
            <a:ext cx="6082080" cy="684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75AF42C-C556-454E-B2D3-2C917CB81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12850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5D5AA8-773B-469A-8802-9645A4DC9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Pitiriasis rosada («pityriasis rosea») - ScienceDirect">
            <a:extLst>
              <a:ext uri="{FF2B5EF4-FFF2-40B4-BE49-F238E27FC236}">
                <a16:creationId xmlns:a16="http://schemas.microsoft.com/office/drawing/2014/main" id="{07629CEB-4B1C-97A2-BED1-83DEF5C4EA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0" r="-1" b="3480"/>
          <a:stretch/>
        </p:blipFill>
        <p:spPr bwMode="auto">
          <a:xfrm>
            <a:off x="2766901" y="-1100"/>
            <a:ext cx="5232511" cy="68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75AF42C-C556-454E-B2D3-2C917CB81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69531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6A7D7CD-AF32-5A10-D498-37F043C0A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13040" b="717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2B1435E-BAB8-43AB-AF6A-C15D437DC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85227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 descr="Bad gut health, indigestion can lead to skin disease psoriasis">
            <a:extLst>
              <a:ext uri="{FF2B5EF4-FFF2-40B4-BE49-F238E27FC236}">
                <a16:creationId xmlns:a16="http://schemas.microsoft.com/office/drawing/2014/main" id="{86ACBE6B-9DAC-26F4-26C9-19BE598E6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alphaModFix amt="40000"/>
          </a:blip>
          <a:srcRect t="9632" b="15368"/>
          <a:stretch>
            <a:fillRect/>
          </a:stretch>
        </p:blipFill>
        <p:spPr>
          <a:xfrm>
            <a:off x="20" y="34516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8D7B37F-DA44-113F-52E1-66853100F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588" y="1447800"/>
            <a:ext cx="10519763" cy="433189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200" dirty="0">
                <a:solidFill>
                  <a:schemeClr val="tx1"/>
                </a:solidFill>
              </a:rPr>
              <a:t>MANIFESTACIONES CLINICAS -</a:t>
            </a:r>
            <a:br>
              <a:rPr lang="en-US" sz="7200" dirty="0">
                <a:solidFill>
                  <a:schemeClr val="tx1"/>
                </a:solidFill>
              </a:rPr>
            </a:br>
            <a:br>
              <a:rPr lang="en-US" sz="7200" dirty="0">
                <a:solidFill>
                  <a:schemeClr val="tx1"/>
                </a:solidFill>
              </a:rPr>
            </a:br>
            <a:r>
              <a:rPr lang="en-US" sz="7200" dirty="0">
                <a:solidFill>
                  <a:schemeClr val="tx1"/>
                </a:solidFill>
              </a:rPr>
              <a:t>ECCEMA</a:t>
            </a:r>
          </a:p>
        </p:txBody>
      </p:sp>
    </p:spTree>
    <p:extLst>
      <p:ext uri="{BB962C8B-B14F-4D97-AF65-F5344CB8AC3E}">
        <p14:creationId xmlns:p14="http://schemas.microsoft.com/office/powerpoint/2010/main" val="2203386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6F8056-EDE5-FC99-46E9-4560B243C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419" sz="3300" dirty="0">
                <a:solidFill>
                  <a:srgbClr val="EBEBEB"/>
                </a:solidFill>
              </a:rPr>
              <a:t>MANIFESTACIONES CLINICAS –AD</a:t>
            </a:r>
            <a:br>
              <a:rPr lang="es-419" sz="3300" dirty="0">
                <a:solidFill>
                  <a:srgbClr val="EBEBEB"/>
                </a:solidFill>
              </a:rPr>
            </a:br>
            <a:endParaRPr lang="es-419" sz="3300" dirty="0">
              <a:solidFill>
                <a:srgbClr val="EBEBEB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419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0CBBA90-8BE8-3EF1-1E34-D59F43A04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5013899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0680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Can Pinworms Cause Eczema?">
            <a:extLst>
              <a:ext uri="{FF2B5EF4-FFF2-40B4-BE49-F238E27FC236}">
                <a16:creationId xmlns:a16="http://schemas.microsoft.com/office/drawing/2014/main" id="{0901EB65-ED29-A807-C3FB-C9022F28C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r="7110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59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Eccema numular: síntomas y tratamiento - Tua Saúde">
            <a:extLst>
              <a:ext uri="{FF2B5EF4-FFF2-40B4-BE49-F238E27FC236}">
                <a16:creationId xmlns:a16="http://schemas.microsoft.com/office/drawing/2014/main" id="{C98E286E-C811-47FA-E779-48AA72891D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154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39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Lichen Simplex vs Normal Eczema - Treatment with Chinese Medicine ...">
            <a:extLst>
              <a:ext uri="{FF2B5EF4-FFF2-40B4-BE49-F238E27FC236}">
                <a16:creationId xmlns:a16="http://schemas.microsoft.com/office/drawing/2014/main" id="{AADF704E-AF64-EBAE-4564-1F7AEB9C9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14851" b="87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52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D5954-CE7E-1D16-2DC6-015312AC9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EPIDEMIOLOGIA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5C55E5-7522-009B-B5F6-FBB304A81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293962"/>
            <a:ext cx="9404723" cy="4954438"/>
          </a:xfrm>
        </p:spPr>
        <p:txBody>
          <a:bodyPr>
            <a:normAutofit lnSpcReduction="10000"/>
          </a:bodyPr>
          <a:lstStyle/>
          <a:p>
            <a:r>
              <a:rPr lang="es-419" dirty="0"/>
              <a:t>Es la enfermedad Inflamatoria crónica mas frecuente </a:t>
            </a:r>
          </a:p>
          <a:p>
            <a:r>
              <a:rPr lang="es-419" dirty="0"/>
              <a:t>Afecta 15- 20 % de los niños y 2-8 % Adulto</a:t>
            </a:r>
          </a:p>
          <a:p>
            <a:r>
              <a:rPr lang="es-419" dirty="0"/>
              <a:t>70-80 % Inician antes de los 5 años de edad</a:t>
            </a:r>
          </a:p>
          <a:p>
            <a:r>
              <a:rPr lang="es-419" dirty="0"/>
              <a:t>60% casos inician en primer año de vida </a:t>
            </a:r>
          </a:p>
          <a:p>
            <a:pPr marL="0" indent="0">
              <a:buNone/>
            </a:pPr>
            <a:endParaRPr lang="es-419" dirty="0"/>
          </a:p>
          <a:p>
            <a:pPr>
              <a:buFont typeface="Wingdings" panose="05000000000000000000" pitchFamily="2" charset="2"/>
              <a:buChar char="q"/>
            </a:pPr>
            <a:r>
              <a:rPr lang="es-419" b="1" dirty="0">
                <a:latin typeface="Arial" panose="020B0604020202020204" pitchFamily="34" charset="0"/>
                <a:cs typeface="Arial" panose="020B0604020202020204" pitchFamily="34" charset="0"/>
              </a:rPr>
              <a:t>USA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419" dirty="0"/>
              <a:t>Afecta 10-12 % de la población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419" dirty="0"/>
              <a:t>Mas de 31 millones de estadounidenses tiene alguna forma de Eccema.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419" dirty="0"/>
              <a:t>25% de los casos puede persistir en la adultez</a:t>
            </a:r>
          </a:p>
          <a:p>
            <a:pPr>
              <a:buFont typeface="Wingdings" panose="05000000000000000000" pitchFamily="2" charset="2"/>
              <a:buChar char="ü"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Weidinger, S; &amp; Novak, N. (2016). </a:t>
            </a:r>
            <a:r>
              <a:rPr lang="es-419" dirty="0" err="1"/>
              <a:t>Atopic</a:t>
            </a:r>
            <a:r>
              <a:rPr lang="es-419" dirty="0"/>
              <a:t> dermatitis. The Lancet, 387 (10023), 1109-1122</a:t>
            </a:r>
          </a:p>
          <a:p>
            <a:endParaRPr lang="es-419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929494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D47C569-60A7-E3C6-0C6F-4EBD13DF3C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alphaModFix amt="40000"/>
          </a:blip>
          <a:srcRect t="13328" r="90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185A99-D286-989E-D1FA-5794AC75D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8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>
                <a:solidFill>
                  <a:schemeClr val="tx1"/>
                </a:solidFill>
              </a:rPr>
              <a:t>EVOLUCION EZCEMA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3470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4750D-3986-F269-777C-2680A09E2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>
            <a:normAutofit/>
          </a:bodyPr>
          <a:lstStyle/>
          <a:p>
            <a:r>
              <a:rPr lang="es-419"/>
              <a:t>1ra Fase</a:t>
            </a:r>
            <a:endParaRPr lang="es-419" dirty="0"/>
          </a:p>
        </p:txBody>
      </p:sp>
      <p:pic>
        <p:nvPicPr>
          <p:cNvPr id="6" name="Imagen 5" descr="La Dermatitis Atópica En Niños – GSJWXX">
            <a:extLst>
              <a:ext uri="{FF2B5EF4-FFF2-40B4-BE49-F238E27FC236}">
                <a16:creationId xmlns:a16="http://schemas.microsoft.com/office/drawing/2014/main" id="{C6257CF7-5F34-27EE-6256-7A8ABEE0FB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07" r="13484"/>
          <a:stretch>
            <a:fillRect/>
          </a:stretch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84A4E5-10A7-1A8E-FD21-E7C0A42A9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69" y="2438400"/>
            <a:ext cx="3330328" cy="3809999"/>
          </a:xfrm>
        </p:spPr>
        <p:txBody>
          <a:bodyPr>
            <a:normAutofit/>
          </a:bodyPr>
          <a:lstStyle/>
          <a:p>
            <a:r>
              <a:rPr lang="es-419"/>
              <a:t>Ezcema Del Lactate</a:t>
            </a:r>
          </a:p>
          <a:p>
            <a:endParaRPr lang="es-419"/>
          </a:p>
          <a:p>
            <a:pPr marL="0" indent="0">
              <a:buNone/>
            </a:pPr>
            <a:r>
              <a:rPr lang="es-419"/>
              <a:t>60 % antes del 1 año de vida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218025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Dermatitis atópica: evolución de los fármacos más allá del alivio temporal">
            <a:extLst>
              <a:ext uri="{FF2B5EF4-FFF2-40B4-BE49-F238E27FC236}">
                <a16:creationId xmlns:a16="http://schemas.microsoft.com/office/drawing/2014/main" id="{4EA2B2B4-F4D2-0CB2-FEF9-E4D4A7673B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43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B2C184-4CA2-96E2-F79A-9AC38472C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s-419" dirty="0">
                <a:solidFill>
                  <a:srgbClr val="EBEBEB"/>
                </a:solidFill>
              </a:rPr>
              <a:t>2da Fase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03D772-7AF5-E65D-F5A4-FC78D9B5B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1881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dirty="0">
                <a:solidFill>
                  <a:srgbClr val="FFFFFF"/>
                </a:solidFill>
              </a:rPr>
              <a:t>EZCEMA DEL NIÑO (5-12 años)</a:t>
            </a:r>
          </a:p>
          <a:p>
            <a:pPr marL="0" indent="0">
              <a:buNone/>
            </a:pPr>
            <a:endParaRPr lang="es-419" dirty="0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>
                <a:solidFill>
                  <a:srgbClr val="FFFFFF"/>
                </a:solidFill>
              </a:rPr>
              <a:t>Curación Espontánea en Adolescencia. </a:t>
            </a:r>
          </a:p>
          <a:p>
            <a:endParaRPr lang="es-419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s-419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s-419" dirty="0">
              <a:solidFill>
                <a:srgbClr val="FFFFFF"/>
              </a:solidFill>
            </a:endParaRP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2,619 Atopic Dermatitis Child Images, Stock Photos, 3D objects ...">
            <a:extLst>
              <a:ext uri="{FF2B5EF4-FFF2-40B4-BE49-F238E27FC236}">
                <a16:creationId xmlns:a16="http://schemas.microsoft.com/office/drawing/2014/main" id="{1DE76773-2257-14E8-D417-80DF1B0AD3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691" b="-2"/>
          <a:stretch>
            <a:fillRect/>
          </a:stretch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04858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9" name="Marcador de contenido 8" descr="Atopic Dermatitis In Child Images – Browse 1,831 Stock Photos, Vectors ...">
            <a:extLst>
              <a:ext uri="{FF2B5EF4-FFF2-40B4-BE49-F238E27FC236}">
                <a16:creationId xmlns:a16="http://schemas.microsoft.com/office/drawing/2014/main" id="{544DE66D-410D-0A31-050E-CC4F9B817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13061" b="266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57BA53E-BF4C-DF5E-E026-5B860DDD3121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18571B1-7E5C-08B0-1556-492A2219C7D9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41989260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3C1E8-979C-D8CA-A1F5-0AF367ACD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>
            <a:normAutofit/>
          </a:bodyPr>
          <a:lstStyle/>
          <a:p>
            <a:r>
              <a:rPr lang="es-419" dirty="0"/>
              <a:t>3ra Fase</a:t>
            </a:r>
          </a:p>
        </p:txBody>
      </p:sp>
      <p:pic>
        <p:nvPicPr>
          <p:cNvPr id="5" name="Imagen 4" descr="Managing Eczema With The Right Treatment (Featured in Healthline) - Dr ...">
            <a:extLst>
              <a:ext uri="{FF2B5EF4-FFF2-40B4-BE49-F238E27FC236}">
                <a16:creationId xmlns:a16="http://schemas.microsoft.com/office/drawing/2014/main" id="{9043E993-5E36-66BE-8B7A-8D697D72E4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35" r="6480" b="-1"/>
          <a:stretch>
            <a:fillRect/>
          </a:stretch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E05091-D47D-2B5A-1D09-5CDD90187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69" y="2438400"/>
            <a:ext cx="3330328" cy="3809999"/>
          </a:xfrm>
        </p:spPr>
        <p:txBody>
          <a:bodyPr>
            <a:normAutofit/>
          </a:bodyPr>
          <a:lstStyle/>
          <a:p>
            <a:r>
              <a:rPr lang="es-419" dirty="0"/>
              <a:t>Adolescente / Adulto Joven (16 – 25 años )</a:t>
            </a:r>
          </a:p>
        </p:txBody>
      </p:sp>
    </p:spTree>
    <p:extLst>
      <p:ext uri="{BB962C8B-B14F-4D97-AF65-F5344CB8AC3E}">
        <p14:creationId xmlns:p14="http://schemas.microsoft.com/office/powerpoint/2010/main" val="265983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What are cold weather allergies? Causes, symptoms, prevention and ...">
            <a:extLst>
              <a:ext uri="{FF2B5EF4-FFF2-40B4-BE49-F238E27FC236}">
                <a16:creationId xmlns:a16="http://schemas.microsoft.com/office/drawing/2014/main" id="{C5232190-060B-6504-7D93-409A22E927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l="4542" r="6123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29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B14DE9-DFE3-9340-10C3-D093CCFA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s-419" dirty="0"/>
              <a:t>SCALA DE SEVERIDAD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EEAC9F-998E-AEE7-C94E-A2DAE4694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SCORAD</a:t>
            </a:r>
            <a:r>
              <a:rPr lang="es-419" dirty="0"/>
              <a:t> (</a:t>
            </a:r>
            <a:r>
              <a:rPr lang="es-419" dirty="0" err="1"/>
              <a:t>Scoring</a:t>
            </a:r>
            <a:r>
              <a:rPr lang="es-419" dirty="0"/>
              <a:t> </a:t>
            </a:r>
            <a:r>
              <a:rPr lang="es-419" dirty="0" err="1"/>
              <a:t>Atopic</a:t>
            </a:r>
            <a:r>
              <a:rPr lang="es-419" dirty="0"/>
              <a:t> Dermatitis) La mas usada y </a:t>
            </a:r>
            <a:r>
              <a:rPr lang="es-419" dirty="0" err="1"/>
              <a:t>evalua</a:t>
            </a:r>
            <a:r>
              <a:rPr lang="es-419" dirty="0"/>
              <a:t>:</a:t>
            </a:r>
          </a:p>
          <a:p>
            <a:pPr marL="0" indent="0">
              <a:buNone/>
            </a:pPr>
            <a:endParaRPr lang="es-419" dirty="0"/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Extensión corporal afectada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Intensidad de las lesiones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Síntomas subjetivos 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INTERPRETACION </a:t>
            </a:r>
          </a:p>
          <a:p>
            <a:pPr marL="0" indent="0">
              <a:buNone/>
            </a:pPr>
            <a:r>
              <a:rPr lang="es-419" dirty="0"/>
              <a:t>LEVE &lt; 25 </a:t>
            </a:r>
          </a:p>
          <a:p>
            <a:pPr marL="0" indent="0">
              <a:buNone/>
            </a:pPr>
            <a:r>
              <a:rPr lang="es-419" dirty="0"/>
              <a:t>MODERADA 25 - 50</a:t>
            </a:r>
          </a:p>
          <a:p>
            <a:pPr marL="0" indent="0">
              <a:buNone/>
            </a:pPr>
            <a:r>
              <a:rPr lang="es-419" dirty="0"/>
              <a:t>SEVERA &gt; 50 </a:t>
            </a:r>
          </a:p>
        </p:txBody>
      </p:sp>
    </p:spTree>
    <p:extLst>
      <p:ext uri="{BB962C8B-B14F-4D97-AF65-F5344CB8AC3E}">
        <p14:creationId xmlns:p14="http://schemas.microsoft.com/office/powerpoint/2010/main" val="22900448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74858-43E6-96B9-AE63-92248ADC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OTRAS ESCALAS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3C569D-C896-923E-3D8C-6EE904BFD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419" sz="2800" dirty="0">
                <a:latin typeface="Arial" panose="020B0604020202020204" pitchFamily="34" charset="0"/>
                <a:cs typeface="Arial" panose="020B0604020202020204" pitchFamily="34" charset="0"/>
              </a:rPr>
              <a:t>EASI (Eczema Area and Severity Index)</a:t>
            </a:r>
          </a:p>
          <a:p>
            <a:endParaRPr lang="es-419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sz="2800" dirty="0">
                <a:latin typeface="Arial" panose="020B0604020202020204" pitchFamily="34" charset="0"/>
                <a:cs typeface="Arial" panose="020B0604020202020204" pitchFamily="34" charset="0"/>
              </a:rPr>
              <a:t>IGA (</a:t>
            </a:r>
            <a:r>
              <a:rPr lang="es-419" sz="2800" dirty="0" err="1">
                <a:latin typeface="Arial" panose="020B0604020202020204" pitchFamily="34" charset="0"/>
                <a:cs typeface="Arial" panose="020B0604020202020204" pitchFamily="34" charset="0"/>
              </a:rPr>
              <a:t>Investigator</a:t>
            </a:r>
            <a:r>
              <a:rPr lang="es-419" sz="2800" dirty="0"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es-419" sz="2800" dirty="0" err="1">
                <a:latin typeface="Arial" panose="020B0604020202020204" pitchFamily="34" charset="0"/>
                <a:cs typeface="Arial" panose="020B0604020202020204" pitchFamily="34" charset="0"/>
              </a:rPr>
              <a:t>Assesmente</a:t>
            </a:r>
            <a:r>
              <a:rPr lang="es-419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s-419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419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419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419" sz="2800" dirty="0">
                <a:latin typeface="Arial" panose="020B0604020202020204" pitchFamily="34" charset="0"/>
                <a:cs typeface="Arial" panose="020B0604020202020204" pitchFamily="34" charset="0"/>
              </a:rPr>
              <a:t>Usadas en estudios clínicos y ensayos terapéuticos</a:t>
            </a:r>
          </a:p>
        </p:txBody>
      </p:sp>
    </p:spTree>
    <p:extLst>
      <p:ext uri="{BB962C8B-B14F-4D97-AF65-F5344CB8AC3E}">
        <p14:creationId xmlns:p14="http://schemas.microsoft.com/office/powerpoint/2010/main" val="24441208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ABDCD-647D-BA39-F314-4D0F64B68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DIAGNOSTICO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47A38C-DFCA-0C40-8914-201AA5565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2" y="1529862"/>
            <a:ext cx="9404722" cy="47185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CLINICO </a:t>
            </a:r>
          </a:p>
          <a:p>
            <a:pPr marL="0" indent="0">
              <a:buNone/>
            </a:pPr>
            <a:r>
              <a:rPr lang="es-419" dirty="0"/>
              <a:t>ANTECEDENTES ALERGIA</a:t>
            </a:r>
          </a:p>
          <a:p>
            <a:pPr marL="0" indent="0">
              <a:buNone/>
            </a:pPr>
            <a:r>
              <a:rPr lang="es-419" dirty="0"/>
              <a:t>PRURITO INTENSO </a:t>
            </a:r>
          </a:p>
          <a:p>
            <a:pPr marL="0" indent="0">
              <a:buNone/>
            </a:pPr>
            <a:r>
              <a:rPr lang="es-419" dirty="0"/>
              <a:t>POLIMORFISMO LESIONAL – XEROSIS</a:t>
            </a:r>
          </a:p>
          <a:p>
            <a:pPr marL="0" indent="0">
              <a:buNone/>
            </a:pPr>
            <a:endParaRPr lang="es-419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HERRAMIENTAS COMPLEMENTARIAS</a:t>
            </a:r>
          </a:p>
          <a:p>
            <a:pPr marL="0" indent="0">
              <a:buNone/>
            </a:pPr>
            <a:r>
              <a:rPr lang="es-419" dirty="0"/>
              <a:t>PRUEBA DE ALERGIA </a:t>
            </a:r>
          </a:p>
          <a:p>
            <a:pPr marL="0" indent="0">
              <a:buNone/>
            </a:pPr>
            <a:r>
              <a:rPr lang="es-419" dirty="0"/>
              <a:t>IGE SERICA</a:t>
            </a:r>
          </a:p>
          <a:p>
            <a:pPr marL="0" indent="0">
              <a:buNone/>
            </a:pPr>
            <a:r>
              <a:rPr lang="es-419" dirty="0"/>
              <a:t>EOSINOFILIA </a:t>
            </a:r>
          </a:p>
          <a:p>
            <a:pPr marL="0" indent="0">
              <a:buNone/>
            </a:pPr>
            <a:r>
              <a:rPr lang="es-419" dirty="0"/>
              <a:t>HISTOLOGIA (BIOPSIA)</a:t>
            </a:r>
          </a:p>
        </p:txBody>
      </p:sp>
    </p:spTree>
    <p:extLst>
      <p:ext uri="{BB962C8B-B14F-4D97-AF65-F5344CB8AC3E}">
        <p14:creationId xmlns:p14="http://schemas.microsoft.com/office/powerpoint/2010/main" val="1012149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CDA971-2847-88B3-5CDB-E765E509E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4799009" cy="33088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b="1" dirty="0"/>
              <a:t>DERMATOSCOPIA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- Dotte vessels</a:t>
            </a:r>
            <a:br>
              <a:rPr lang="en-US" sz="4000" dirty="0"/>
            </a:br>
            <a:r>
              <a:rPr lang="en-US" sz="4000" dirty="0"/>
              <a:t>- </a:t>
            </a:r>
            <a:r>
              <a:rPr lang="en-US" sz="4000" dirty="0" err="1"/>
              <a:t>Liquenificacion</a:t>
            </a:r>
            <a:br>
              <a:rPr lang="en-US" sz="4000" dirty="0"/>
            </a:br>
            <a:r>
              <a:rPr lang="en-US" sz="4000" dirty="0"/>
              <a:t>- </a:t>
            </a:r>
            <a:r>
              <a:rPr lang="en-US" sz="4000" dirty="0" err="1"/>
              <a:t>Eritema</a:t>
            </a:r>
            <a:r>
              <a:rPr lang="en-US" sz="4000" dirty="0"/>
              <a:t> </a:t>
            </a:r>
            <a:r>
              <a:rPr lang="en-US" sz="4000" dirty="0" err="1"/>
              <a:t>difuso</a:t>
            </a:r>
            <a:br>
              <a:rPr lang="en-US" sz="4000" dirty="0"/>
            </a:br>
            <a:r>
              <a:rPr lang="en-US" sz="4000" dirty="0"/>
              <a:t>- Xerosis oleosa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BEB9A39A-91BA-B74B-7E31-6224E25E5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29345" r="-1" b="7390"/>
          <a:stretch>
            <a:fillRect/>
          </a:stretch>
        </p:blipFill>
        <p:spPr>
          <a:xfrm>
            <a:off x="6094411" y="10"/>
            <a:ext cx="609759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A5788BB-481F-4FC7-AD49-73D20DDD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21461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8919D1-C43A-850A-DB73-A3A3D97FC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419" sz="3300"/>
              <a:t>DIANOSTICOS DIFERENCIALES</a:t>
            </a:r>
          </a:p>
        </p:txBody>
      </p:sp>
      <p:pic>
        <p:nvPicPr>
          <p:cNvPr id="5" name="Picture 4" descr="Vista microscópica de células">
            <a:extLst>
              <a:ext uri="{FF2B5EF4-FFF2-40B4-BE49-F238E27FC236}">
                <a16:creationId xmlns:a16="http://schemas.microsoft.com/office/drawing/2014/main" id="{D599B8EE-19DD-222B-D195-C0C391C4D1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62" r="7353" b="-1"/>
          <a:stretch>
            <a:fillRect/>
          </a:stretch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D30E00-F86D-C439-537D-5507AA8DE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69" y="2438400"/>
            <a:ext cx="3330328" cy="3809999"/>
          </a:xfrm>
        </p:spPr>
        <p:txBody>
          <a:bodyPr>
            <a:normAutofit/>
          </a:bodyPr>
          <a:lstStyle/>
          <a:p>
            <a:r>
              <a:rPr lang="es-419" dirty="0"/>
              <a:t>TIÑA CIRCINADA</a:t>
            </a:r>
          </a:p>
          <a:p>
            <a:r>
              <a:rPr lang="es-419" dirty="0"/>
              <a:t>PSORIASIS</a:t>
            </a:r>
          </a:p>
          <a:p>
            <a:r>
              <a:rPr lang="es-419" dirty="0"/>
              <a:t>MF </a:t>
            </a:r>
          </a:p>
          <a:p>
            <a:r>
              <a:rPr lang="es-419" dirty="0"/>
              <a:t>OTRAS DERMATITIS</a:t>
            </a:r>
          </a:p>
        </p:txBody>
      </p:sp>
    </p:spTree>
    <p:extLst>
      <p:ext uri="{BB962C8B-B14F-4D97-AF65-F5344CB8AC3E}">
        <p14:creationId xmlns:p14="http://schemas.microsoft.com/office/powerpoint/2010/main" val="19666386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8E5CC0-74FF-1146-0B6F-A9F65ABE5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3339281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TIÑA CIRCINADA</a:t>
            </a:r>
          </a:p>
        </p:txBody>
      </p:sp>
      <p:pic>
        <p:nvPicPr>
          <p:cNvPr id="4" name="Marcador de contenido 3" descr="Tiña: síntomas y tratamiento de la infección">
            <a:extLst>
              <a:ext uri="{FF2B5EF4-FFF2-40B4-BE49-F238E27FC236}">
                <a16:creationId xmlns:a16="http://schemas.microsoft.com/office/drawing/2014/main" id="{5919FCFB-E6FE-9C93-20B8-2864C58EB9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16130" b="15810"/>
          <a:stretch>
            <a:fillRect/>
          </a:stretch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FEFF673-A9DE-416D-A04E-1D509045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6782546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297028-D92C-E53C-91D9-A94561B0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454964"/>
            <a:ext cx="3339281" cy="33088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/>
              <a:t>PSORIASIS</a:t>
            </a:r>
          </a:p>
        </p:txBody>
      </p:sp>
      <p:pic>
        <p:nvPicPr>
          <p:cNvPr id="12" name="Marcador de contenido 11" descr="Soften Psoriasis Plaque: Removing Psoriasis Scales Safely">
            <a:extLst>
              <a:ext uri="{FF2B5EF4-FFF2-40B4-BE49-F238E27FC236}">
                <a16:creationId xmlns:a16="http://schemas.microsoft.com/office/drawing/2014/main" id="{DE11D80C-3BC4-A8F3-B045-36886D1A6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r="26442" b="-1"/>
          <a:stretch>
            <a:fillRect/>
          </a:stretch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FEFF673-A9DE-416D-A04E-1D509045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AE7274-6B27-B4E2-2061-FE91C43E3347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DF26E6C-D0EC-1ED7-515A-38223F3F5AF1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509E227-C287-29F0-2C7E-9EB2FAA3E512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8131D0C-F388-DCEC-E7B3-1A41BC3B1BCF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2142002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Locations and Types of Psoriasis: What to Know">
            <a:extLst>
              <a:ext uri="{FF2B5EF4-FFF2-40B4-BE49-F238E27FC236}">
                <a16:creationId xmlns:a16="http://schemas.microsoft.com/office/drawing/2014/main" id="{B23BDD66-6583-C4FB-3729-067D0DC57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012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A81905-F480-46A4-BC10-215D24EA1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115895-4857-AAF3-653E-BD7BD649B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012" y="1447800"/>
            <a:ext cx="522232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700">
                <a:solidFill>
                  <a:srgbClr val="EBEBEB"/>
                </a:solidFill>
              </a:rPr>
              <a:t>MF (T- Cell Lynphoma)</a:t>
            </a:r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36FD4D9D-3784-41E8-8405-A42B72F5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6B60B7B4-FB2B-2ADA-FF96-60519DEF4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l="1114"/>
          <a:stretch>
            <a:fillRect/>
          </a:stretch>
        </p:blipFill>
        <p:spPr>
          <a:xfrm>
            <a:off x="20" y="10"/>
            <a:ext cx="4481944" cy="6857990"/>
          </a:xfrm>
          <a:custGeom>
            <a:avLst/>
            <a:gdLst/>
            <a:ahLst/>
            <a:cxnLst/>
            <a:rect l="l" t="t" r="r" b="b"/>
            <a:pathLst>
              <a:path w="4481964" h="6858000">
                <a:moveTo>
                  <a:pt x="0" y="0"/>
                </a:moveTo>
                <a:lnTo>
                  <a:pt x="3137249" y="0"/>
                </a:ln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0817A52-B891-4228-A61E-0C0A5763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A351BE-7E96-DC52-A205-122799407DF9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0299A22-87B9-723B-7E7A-DC31B85D9C3F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4810207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4" name="Marcador de contenido 3" descr="How to Treat Eczema - Business Insider">
            <a:extLst>
              <a:ext uri="{FF2B5EF4-FFF2-40B4-BE49-F238E27FC236}">
                <a16:creationId xmlns:a16="http://schemas.microsoft.com/office/drawing/2014/main" id="{667F67FD-D6EE-01B9-07D0-F696AC22D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t="33397" r="-1" b="11699"/>
          <a:stretch>
            <a:fillRect/>
          </a:stretch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21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B508A2-FB77-07E3-4CE7-368E4DD63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16" y="4854346"/>
            <a:ext cx="1040760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EBEBEB"/>
                </a:solidFill>
              </a:rPr>
              <a:t>DERMATITIS CONTACTO</a:t>
            </a:r>
          </a:p>
        </p:txBody>
      </p:sp>
    </p:spTree>
    <p:extLst>
      <p:ext uri="{BB962C8B-B14F-4D97-AF65-F5344CB8AC3E}">
        <p14:creationId xmlns:p14="http://schemas.microsoft.com/office/powerpoint/2010/main" val="12781410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s-419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9A2C26-F91D-A23D-DA3D-6FB3F63FC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s-419" sz="3900" dirty="0"/>
              <a:t>MANEJO TERAPEUTICO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70CACF-9C11-DEB0-7C1D-DD4C845C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1318846"/>
            <a:ext cx="6399930" cy="473448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MEDIDAS GENERALES</a:t>
            </a:r>
          </a:p>
          <a:p>
            <a:pPr marL="0" indent="0">
              <a:buNone/>
            </a:pP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Hidratación </a:t>
            </a:r>
          </a:p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Evitar irritantes primarios </a:t>
            </a:r>
          </a:p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Orientación </a:t>
            </a:r>
          </a:p>
          <a:p>
            <a:pPr marL="0" indent="0">
              <a:buNone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Apoyo Psicosocial</a:t>
            </a:r>
          </a:p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6340648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B7A896-69C8-5A4E-F965-257EE62B9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TRATAMIENTO TOPICO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EF1ED8-A397-32A4-D338-CF2C9F28A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CORTICOIDES </a:t>
            </a:r>
          </a:p>
          <a:p>
            <a:endParaRPr lang="es-419" dirty="0"/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INHIBIDORES CALCINEURINA (&lt; Linfocitos T, IL-2)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 err="1"/>
              <a:t>Tacrolimus</a:t>
            </a:r>
            <a:r>
              <a:rPr lang="es-419" dirty="0"/>
              <a:t> 0.3-0.8% (</a:t>
            </a:r>
            <a:r>
              <a:rPr lang="es-419" dirty="0" err="1"/>
              <a:t>Ointment</a:t>
            </a:r>
            <a:r>
              <a:rPr lang="es-419" dirty="0"/>
              <a:t>/Ungüento)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 err="1"/>
              <a:t>Pimecrolimus</a:t>
            </a:r>
            <a:r>
              <a:rPr lang="es-419" dirty="0"/>
              <a:t> 1%</a:t>
            </a:r>
          </a:p>
          <a:p>
            <a:endParaRPr lang="es-419" dirty="0"/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PDE-4 (Fosfodiesterasa tipo 4)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 err="1"/>
              <a:t>Crisaborole</a:t>
            </a:r>
            <a:r>
              <a:rPr lang="es-419" dirty="0"/>
              <a:t> 2 % (</a:t>
            </a:r>
            <a:r>
              <a:rPr lang="es-419" dirty="0" err="1"/>
              <a:t>Eucrisa</a:t>
            </a:r>
            <a:r>
              <a:rPr lang="es-419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 err="1"/>
              <a:t>Apremilast</a:t>
            </a:r>
            <a:r>
              <a:rPr lang="es-419" dirty="0"/>
              <a:t> 10 -20 mg/d</a:t>
            </a:r>
          </a:p>
        </p:txBody>
      </p:sp>
    </p:spTree>
    <p:extLst>
      <p:ext uri="{BB962C8B-B14F-4D97-AF65-F5344CB8AC3E}">
        <p14:creationId xmlns:p14="http://schemas.microsoft.com/office/powerpoint/2010/main" val="24400661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BB9B5-414D-E445-AF32-C8E2199AF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376082"/>
          </a:xfrm>
        </p:spPr>
        <p:txBody>
          <a:bodyPr/>
          <a:lstStyle/>
          <a:p>
            <a:r>
              <a:rPr lang="es-419" dirty="0" err="1"/>
              <a:t>Tx</a:t>
            </a:r>
            <a:r>
              <a:rPr lang="es-419" dirty="0"/>
              <a:t> Biológicas y Otras opciones terapéuticas   </a:t>
            </a:r>
            <a:br>
              <a:rPr lang="es-419" dirty="0"/>
            </a:br>
            <a:br>
              <a:rPr lang="es-419" dirty="0"/>
            </a:br>
            <a:br>
              <a:rPr lang="es-419" dirty="0"/>
            </a:br>
            <a:br>
              <a:rPr lang="es-419" dirty="0"/>
            </a:b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C89C28-87A3-DD46-EB93-C134843A1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2277374"/>
            <a:ext cx="9404723" cy="39710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ANTICUERPOS MONOCLONAL</a:t>
            </a:r>
          </a:p>
          <a:p>
            <a:endParaRPr lang="es-419" dirty="0"/>
          </a:p>
          <a:p>
            <a:r>
              <a:rPr lang="es-419" dirty="0"/>
              <a:t>DUPILUMAB (&lt; IL4, IL130 ): 300 mg / cada 2 semanas - SC</a:t>
            </a:r>
          </a:p>
          <a:p>
            <a:endParaRPr lang="es-419" dirty="0"/>
          </a:p>
          <a:p>
            <a:r>
              <a:rPr lang="es-419" dirty="0"/>
              <a:t>TRALOKINUMAB (&lt; IL13) : 600 mg inicial, luego 300 mg /c 2 semanas - SC </a:t>
            </a:r>
          </a:p>
          <a:p>
            <a:endParaRPr lang="es-419" dirty="0"/>
          </a:p>
          <a:p>
            <a:pPr>
              <a:buFont typeface="Wingdings" panose="05000000000000000000" pitchFamily="2" charset="2"/>
              <a:buChar char="q"/>
            </a:pPr>
            <a:r>
              <a:rPr lang="es-419" dirty="0"/>
              <a:t>JAK </a:t>
            </a:r>
            <a:r>
              <a:rPr lang="es-419" dirty="0" err="1"/>
              <a:t>Inhibitors</a:t>
            </a:r>
            <a:r>
              <a:rPr lang="es-419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RUXOLITINIB 1.5 % Crema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419" dirty="0"/>
              <a:t>ABROCITINIB 100 mg/día -VO</a:t>
            </a:r>
          </a:p>
        </p:txBody>
      </p:sp>
    </p:spTree>
    <p:extLst>
      <p:ext uri="{BB962C8B-B14F-4D97-AF65-F5344CB8AC3E}">
        <p14:creationId xmlns:p14="http://schemas.microsoft.com/office/powerpoint/2010/main" val="29379077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7041C-E91B-2206-E282-69E55AF31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TERAPIA SISTEMICA- OFF LABEL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2C8015-9BDC-867E-6083-1C6B61929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419" dirty="0"/>
          </a:p>
          <a:p>
            <a:r>
              <a:rPr lang="es-419" dirty="0"/>
              <a:t>CICLOSPORINA (3-5 mg/kg/día, VO) </a:t>
            </a:r>
          </a:p>
          <a:p>
            <a:endParaRPr lang="es-419" dirty="0"/>
          </a:p>
          <a:p>
            <a:r>
              <a:rPr lang="es-419" dirty="0"/>
              <a:t>METOTREXATO (7.5- 25 Mg  VO/Semanal)</a:t>
            </a:r>
          </a:p>
          <a:p>
            <a:endParaRPr lang="es-419" dirty="0"/>
          </a:p>
          <a:p>
            <a:r>
              <a:rPr lang="es-419" dirty="0"/>
              <a:t>AZATRIOPINA  (1- 3 mg/kg/día, VO</a:t>
            </a:r>
          </a:p>
        </p:txBody>
      </p:sp>
    </p:spTree>
    <p:extLst>
      <p:ext uri="{BB962C8B-B14F-4D97-AF65-F5344CB8AC3E}">
        <p14:creationId xmlns:p14="http://schemas.microsoft.com/office/powerpoint/2010/main" val="35878922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4E2199-9B71-9D8D-6BD9-0E996738D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69" y="629266"/>
            <a:ext cx="3330328" cy="1641986"/>
          </a:xfrm>
        </p:spPr>
        <p:txBody>
          <a:bodyPr>
            <a:normAutofit/>
          </a:bodyPr>
          <a:lstStyle/>
          <a:p>
            <a:r>
              <a:rPr lang="es-419" sz="3600"/>
              <a:t>FOTOTERAPIA </a:t>
            </a:r>
          </a:p>
        </p:txBody>
      </p:sp>
      <p:pic>
        <p:nvPicPr>
          <p:cNvPr id="8" name="Imagen 7" descr="Phototherapy">
            <a:extLst>
              <a:ext uri="{FF2B5EF4-FFF2-40B4-BE49-F238E27FC236}">
                <a16:creationId xmlns:a16="http://schemas.microsoft.com/office/drawing/2014/main" id="{6CC9C5DE-AEB6-01B5-EC0B-73F7514003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9" r="4456"/>
          <a:stretch>
            <a:fillRect/>
          </a:stretch>
        </p:blipFill>
        <p:spPr>
          <a:xfrm>
            <a:off x="4634680" y="10"/>
            <a:ext cx="756013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26E2FAE-FA60-497B-B2CB-7702C6F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4EFB1-F651-BEBF-E2AA-92BA8FD6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69" y="2438400"/>
            <a:ext cx="3330328" cy="3809999"/>
          </a:xfrm>
        </p:spPr>
        <p:txBody>
          <a:bodyPr>
            <a:normAutofit/>
          </a:bodyPr>
          <a:lstStyle/>
          <a:p>
            <a:r>
              <a:rPr lang="es-419"/>
              <a:t>DISMINUYE INFLAMACION </a:t>
            </a:r>
          </a:p>
          <a:p>
            <a:r>
              <a:rPr lang="es-419"/>
              <a:t>MODULA RESPUESTA INMUNOLOGICA</a:t>
            </a:r>
          </a:p>
          <a:p>
            <a:r>
              <a:rPr lang="es-419"/>
              <a:t>DISMINUYE PRURITO </a:t>
            </a:r>
          </a:p>
          <a:p>
            <a:r>
              <a:rPr lang="es-419"/>
              <a:t>MEJORA LA FUNCION DE BARRERA</a:t>
            </a:r>
            <a:endParaRPr lang="es-419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96E734-F619-6E8C-415B-D802290D4191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8266751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892F0-E4AE-DB46-3692-FB1535868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CONCLUSION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6A448C-2A61-88F1-CFC0-BEAFAEA2D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dirty="0"/>
              <a:t>DA MULTIFACTORIAL</a:t>
            </a:r>
          </a:p>
          <a:p>
            <a:endParaRPr lang="es-419" dirty="0"/>
          </a:p>
          <a:p>
            <a:r>
              <a:rPr lang="es-419" dirty="0"/>
              <a:t>DISFUNCION DE BARRERA (Eje Central)</a:t>
            </a:r>
          </a:p>
          <a:p>
            <a:endParaRPr lang="es-419" dirty="0"/>
          </a:p>
          <a:p>
            <a:r>
              <a:rPr lang="es-419" dirty="0"/>
              <a:t>IMPACTO PSICOLOGICO SIGNIFICATIVO </a:t>
            </a:r>
          </a:p>
          <a:p>
            <a:endParaRPr lang="es-419" dirty="0"/>
          </a:p>
          <a:p>
            <a:r>
              <a:rPr lang="es-419" dirty="0"/>
              <a:t>TERAPIAS BIOLOGICAS HAN CAMBIADO EL PRONOSTICO</a:t>
            </a:r>
          </a:p>
        </p:txBody>
      </p:sp>
    </p:spTree>
    <p:extLst>
      <p:ext uri="{BB962C8B-B14F-4D97-AF65-F5344CB8AC3E}">
        <p14:creationId xmlns:p14="http://schemas.microsoft.com/office/powerpoint/2010/main" val="12099764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1BB13-3C08-B386-14F4-09592FF4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dirty="0"/>
              <a:t>REFERENCIAS CLAVES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9D34E9-318B-0991-4D23-34D43B121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419" dirty="0"/>
              <a:t>- </a:t>
            </a:r>
            <a:r>
              <a:rPr lang="es-419" sz="2400" dirty="0"/>
              <a:t>Weidinger &amp; Novak — </a:t>
            </a:r>
            <a:r>
              <a:rPr lang="es-419" sz="2400" i="1" dirty="0"/>
              <a:t>The Lancet</a:t>
            </a:r>
            <a:endParaRPr lang="es-419" sz="2400" dirty="0"/>
          </a:p>
          <a:p>
            <a:pPr marL="0" indent="0">
              <a:buNone/>
            </a:pPr>
            <a:r>
              <a:rPr lang="es-419" sz="2400" dirty="0"/>
              <a:t>- AAD </a:t>
            </a:r>
            <a:r>
              <a:rPr lang="es-419" sz="2400" dirty="0" err="1"/>
              <a:t>Guidelines</a:t>
            </a:r>
            <a:r>
              <a:rPr lang="es-419" sz="2400" dirty="0"/>
              <a:t> </a:t>
            </a:r>
            <a:r>
              <a:rPr lang="es-419" sz="2400" dirty="0" err="1"/>
              <a:t>for</a:t>
            </a:r>
            <a:r>
              <a:rPr lang="es-419" sz="2400" dirty="0"/>
              <a:t> </a:t>
            </a:r>
            <a:r>
              <a:rPr lang="es-419" sz="2400" dirty="0" err="1"/>
              <a:t>Atopic</a:t>
            </a:r>
            <a:r>
              <a:rPr lang="es-419" sz="2400" dirty="0"/>
              <a:t> Dermatitis</a:t>
            </a:r>
          </a:p>
          <a:p>
            <a:pPr marL="0" indent="0">
              <a:buNone/>
            </a:pPr>
            <a:r>
              <a:rPr lang="es-419" sz="2400" dirty="0"/>
              <a:t>- </a:t>
            </a:r>
            <a:r>
              <a:rPr lang="es-419" sz="2400" dirty="0" err="1"/>
              <a:t>Dupilumab</a:t>
            </a:r>
            <a:r>
              <a:rPr lang="es-419" sz="2400" dirty="0"/>
              <a:t> </a:t>
            </a:r>
            <a:r>
              <a:rPr lang="es-419" sz="2400" dirty="0" err="1"/>
              <a:t>Trials</a:t>
            </a:r>
            <a:r>
              <a:rPr lang="es-419" sz="2400" dirty="0"/>
              <a:t> — </a:t>
            </a:r>
            <a:r>
              <a:rPr lang="es-419" sz="2400" i="1" dirty="0"/>
              <a:t>NEJM</a:t>
            </a:r>
            <a:endParaRPr lang="es-419" sz="2400" dirty="0"/>
          </a:p>
          <a:p>
            <a:pPr marL="0" indent="0">
              <a:buNone/>
            </a:pPr>
            <a:r>
              <a:rPr lang="es-419" sz="2400" dirty="0"/>
              <a:t>- EADV </a:t>
            </a:r>
            <a:r>
              <a:rPr lang="es-419" sz="2400" dirty="0" err="1"/>
              <a:t>European</a:t>
            </a:r>
            <a:r>
              <a:rPr lang="es-419" sz="2400" dirty="0"/>
              <a:t> </a:t>
            </a:r>
            <a:r>
              <a:rPr lang="es-419" sz="2400" dirty="0" err="1"/>
              <a:t>Guidelines</a:t>
            </a:r>
            <a:endParaRPr lang="es-419" sz="2400" dirty="0"/>
          </a:p>
          <a:p>
            <a:pPr marL="0" indent="0">
              <a:buNone/>
            </a:pPr>
            <a:r>
              <a:rPr lang="es-419" sz="2400" dirty="0"/>
              <a:t>- </a:t>
            </a:r>
            <a:r>
              <a:rPr lang="es-419" sz="2400" dirty="0" err="1"/>
              <a:t>Epidermal</a:t>
            </a:r>
            <a:r>
              <a:rPr lang="es-419" sz="2400" dirty="0"/>
              <a:t> Barrier </a:t>
            </a:r>
            <a:r>
              <a:rPr lang="es-419" sz="2400" dirty="0" err="1"/>
              <a:t>Dysfunction</a:t>
            </a:r>
            <a:r>
              <a:rPr lang="es-419" sz="2400" dirty="0"/>
              <a:t> — </a:t>
            </a:r>
            <a:r>
              <a:rPr lang="es-419" sz="2400" i="1" dirty="0"/>
              <a:t>JID</a:t>
            </a:r>
            <a:endParaRPr lang="es-419" sz="2400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7327230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F4807A-5068-4492-8025-D75F320E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24F3C9-4B33-8C37-DDE0-7A69324E7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836" y="1325880"/>
            <a:ext cx="4191163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EBEBEB"/>
                </a:solidFill>
              </a:rPr>
              <a:t>THANK YOU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C54CC5-BCC1-6D12-6D1F-0A0F67C99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3137" y="4588329"/>
            <a:ext cx="3571163" cy="16215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cap="all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B24996F8-180C-4DCB-8A26-DFA336CDE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13666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72D65FF-0848-028D-0DBF-8D5D70AE1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r="6433"/>
          <a:stretch>
            <a:fillRect/>
          </a:stretch>
        </p:blipFill>
        <p:spPr>
          <a:xfrm>
            <a:off x="20" y="10"/>
            <a:ext cx="7759920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" name="Rectangle 25">
            <a:extLst>
              <a:ext uri="{FF2B5EF4-FFF2-40B4-BE49-F238E27FC236}">
                <a16:creationId xmlns:a16="http://schemas.microsoft.com/office/drawing/2014/main" id="{630182B0-3559-41D5-9EBC-0BD86BEDA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832951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419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1925459B-0426-A698-ED6D-C59F7CF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541264F-EE25-CCAE-2A24-2FAFF514309E}"/>
              </a:ext>
            </a:extLst>
          </p:cNvPr>
          <p:cNvSpPr txBox="1"/>
          <p:nvPr/>
        </p:nvSpPr>
        <p:spPr>
          <a:xfrm>
            <a:off x="3049438" y="3240020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640096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948</TotalTime>
  <Words>1268</Words>
  <Application>Microsoft Office PowerPoint</Application>
  <PresentationFormat>Panorámica</PresentationFormat>
  <Paragraphs>304</Paragraphs>
  <Slides>64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71" baseType="lpstr">
      <vt:lpstr>Aptos</vt:lpstr>
      <vt:lpstr>Arial</vt:lpstr>
      <vt:lpstr>Century Gothic</vt:lpstr>
      <vt:lpstr>PT Serif</vt:lpstr>
      <vt:lpstr>Wingdings</vt:lpstr>
      <vt:lpstr>Wingdings 3</vt:lpstr>
      <vt:lpstr>Ion</vt:lpstr>
      <vt:lpstr>DERMATITIS ATOPICA Inmunology, Barrier Dysfunction &amp; Target Therapy</vt:lpstr>
      <vt:lpstr>LA PIEL</vt:lpstr>
      <vt:lpstr>FUNCIONES DE LA PIEL</vt:lpstr>
      <vt:lpstr>OTRAS FUNCIONES</vt:lpstr>
      <vt:lpstr>FUNCION BARRERA CUTANEA</vt:lpstr>
      <vt:lpstr>ALTERACION BARRERA CUTANEA</vt:lpstr>
      <vt:lpstr>DERMATITIS (ECCEMA)</vt:lpstr>
      <vt:lpstr>DERMATITIS </vt:lpstr>
      <vt:lpstr>CLASIFICACION</vt:lpstr>
      <vt:lpstr>DERMATITIS CAUSA EXTERNA</vt:lpstr>
      <vt:lpstr>DERMATITIS CAUSA INTERNA</vt:lpstr>
      <vt:lpstr>DERMATITIS SEBORREICA</vt:lpstr>
      <vt:lpstr>DERMATITIS PIOGENA</vt:lpstr>
      <vt:lpstr>NEURODERMATITIS (LSC)</vt:lpstr>
      <vt:lpstr>DERMATITIS ATOPICA</vt:lpstr>
      <vt:lpstr>DERMATITIS ATOPICA  (Eccema Atópico) </vt:lpstr>
      <vt:lpstr>PATOGENIA</vt:lpstr>
      <vt:lpstr>TEORIA GENETICA</vt:lpstr>
      <vt:lpstr>TEORIA BIOQUIMICA</vt:lpstr>
      <vt:lpstr>TEORIA INMUNOLOGICA</vt:lpstr>
      <vt:lpstr>FASES INMUNOLIGICAS (AD)</vt:lpstr>
      <vt:lpstr>OTROS FACTORES Y MECANISMOS </vt:lpstr>
      <vt:lpstr>FACTOR ALIMENTARIO</vt:lpstr>
      <vt:lpstr>FACTOR AMBIENTAL </vt:lpstr>
      <vt:lpstr>FACTORES PSICOSOMATICOS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MANIFESTACIONES CLINICAS -  ECCEMA</vt:lpstr>
      <vt:lpstr>MANIFESTACIONES CLINICAS –AD </vt:lpstr>
      <vt:lpstr>Presentación de PowerPoint</vt:lpstr>
      <vt:lpstr>Presentación de PowerPoint</vt:lpstr>
      <vt:lpstr>Presentación de PowerPoint</vt:lpstr>
      <vt:lpstr>EPIDEMIOLOGIA</vt:lpstr>
      <vt:lpstr>EVOLUCION EZCEMA </vt:lpstr>
      <vt:lpstr>1ra Fase</vt:lpstr>
      <vt:lpstr>Presentación de PowerPoint</vt:lpstr>
      <vt:lpstr>2da Fase</vt:lpstr>
      <vt:lpstr>Presentación de PowerPoint</vt:lpstr>
      <vt:lpstr>3ra Fase</vt:lpstr>
      <vt:lpstr>Presentación de PowerPoint</vt:lpstr>
      <vt:lpstr>SCALA DE SEVERIDAD </vt:lpstr>
      <vt:lpstr>OTRAS ESCALAS</vt:lpstr>
      <vt:lpstr>DIAGNOSTICO</vt:lpstr>
      <vt:lpstr>DERMATOSCOPIA  - Dotte vessels - Liquenificacion - Eritema difuso - Xerosis oleosa</vt:lpstr>
      <vt:lpstr>DIANOSTICOS DIFERENCIALES</vt:lpstr>
      <vt:lpstr>TIÑA CIRCINADA</vt:lpstr>
      <vt:lpstr>PSORIASIS</vt:lpstr>
      <vt:lpstr>Presentación de PowerPoint</vt:lpstr>
      <vt:lpstr>MF (T- Cell Lynphoma)</vt:lpstr>
      <vt:lpstr>DERMATITIS CONTACTO</vt:lpstr>
      <vt:lpstr>MANEJO TERAPEUTICO</vt:lpstr>
      <vt:lpstr>TRATAMIENTO TOPICO </vt:lpstr>
      <vt:lpstr>Tx Biológicas y Otras opciones terapéuticas       </vt:lpstr>
      <vt:lpstr>TERAPIA SISTEMICA- OFF LABEL</vt:lpstr>
      <vt:lpstr>FOTOTERAPIA </vt:lpstr>
      <vt:lpstr>CONCLUSION</vt:lpstr>
      <vt:lpstr>REFERENCIAS CLAVES</vt:lpstr>
      <vt:lpstr>THANK YOU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Elizabeth Marte</dc:creator>
  <cp:lastModifiedBy>Elizabeth Marte</cp:lastModifiedBy>
  <cp:revision>22</cp:revision>
  <dcterms:created xsi:type="dcterms:W3CDTF">2026-05-13T14:24:58Z</dcterms:created>
  <dcterms:modified xsi:type="dcterms:W3CDTF">2026-05-22T14:33:33Z</dcterms:modified>
</cp:coreProperties>
</file>