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58" y="3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 CARRILLO" userId="67b6d617d03c5d74" providerId="LiveId" clId="{30FA1EA2-7644-44D6-8DDA-08F704E4B2D1}"/>
    <pc:docChg chg="undo custSel addSld modSld">
      <pc:chgData name="JOSE CARRILLO" userId="67b6d617d03c5d74" providerId="LiveId" clId="{30FA1EA2-7644-44D6-8DDA-08F704E4B2D1}" dt="2026-05-20T13:23:44.243" v="86" actId="14100"/>
      <pc:docMkLst>
        <pc:docMk/>
      </pc:docMkLst>
      <pc:sldChg chg="addSp delSp modSp new mod setBg">
        <pc:chgData name="JOSE CARRILLO" userId="67b6d617d03c5d74" providerId="LiveId" clId="{30FA1EA2-7644-44D6-8DDA-08F704E4B2D1}" dt="2026-05-20T12:25:24.054" v="8" actId="26606"/>
        <pc:sldMkLst>
          <pc:docMk/>
          <pc:sldMk cId="1181026957" sldId="259"/>
        </pc:sldMkLst>
        <pc:spChg chg="del">
          <ac:chgData name="JOSE CARRILLO" userId="67b6d617d03c5d74" providerId="LiveId" clId="{30FA1EA2-7644-44D6-8DDA-08F704E4B2D1}" dt="2026-05-20T12:24:30.197" v="2" actId="478"/>
          <ac:spMkLst>
            <pc:docMk/>
            <pc:sldMk cId="1181026957" sldId="259"/>
            <ac:spMk id="2" creationId="{C6E7FF84-D2E1-D5D8-DEBD-294947E54CFF}"/>
          </ac:spMkLst>
        </pc:spChg>
        <pc:spChg chg="del">
          <ac:chgData name="JOSE CARRILLO" userId="67b6d617d03c5d74" providerId="LiveId" clId="{30FA1EA2-7644-44D6-8DDA-08F704E4B2D1}" dt="2026-05-20T12:24:29.700" v="1" actId="478"/>
          <ac:spMkLst>
            <pc:docMk/>
            <pc:sldMk cId="1181026957" sldId="259"/>
            <ac:spMk id="3" creationId="{E34E4010-B9A8-D31A-5307-7C7E69ED3AA8}"/>
          </ac:spMkLst>
        </pc:spChg>
        <pc:spChg chg="add">
          <ac:chgData name="JOSE CARRILLO" userId="67b6d617d03c5d74" providerId="LiveId" clId="{30FA1EA2-7644-44D6-8DDA-08F704E4B2D1}" dt="2026-05-20T12:25:24.054" v="8" actId="26606"/>
          <ac:spMkLst>
            <pc:docMk/>
            <pc:sldMk cId="1181026957" sldId="259"/>
            <ac:spMk id="12" creationId="{AB8C311F-7253-4AED-9701-7FC0708C41C7}"/>
          </ac:spMkLst>
        </pc:spChg>
        <pc:spChg chg="add">
          <ac:chgData name="JOSE CARRILLO" userId="67b6d617d03c5d74" providerId="LiveId" clId="{30FA1EA2-7644-44D6-8DDA-08F704E4B2D1}" dt="2026-05-20T12:25:24.054" v="8" actId="26606"/>
          <ac:spMkLst>
            <pc:docMk/>
            <pc:sldMk cId="1181026957" sldId="259"/>
            <ac:spMk id="14" creationId="{E2384209-CB15-4CDF-9D31-C44FD9A3F20D}"/>
          </ac:spMkLst>
        </pc:spChg>
        <pc:spChg chg="add">
          <ac:chgData name="JOSE CARRILLO" userId="67b6d617d03c5d74" providerId="LiveId" clId="{30FA1EA2-7644-44D6-8DDA-08F704E4B2D1}" dt="2026-05-20T12:25:24.054" v="8" actId="26606"/>
          <ac:spMkLst>
            <pc:docMk/>
            <pc:sldMk cId="1181026957" sldId="259"/>
            <ac:spMk id="16" creationId="{2633B3B5-CC90-43F0-8714-D31D1F3F0209}"/>
          </ac:spMkLst>
        </pc:spChg>
        <pc:spChg chg="add">
          <ac:chgData name="JOSE CARRILLO" userId="67b6d617d03c5d74" providerId="LiveId" clId="{30FA1EA2-7644-44D6-8DDA-08F704E4B2D1}" dt="2026-05-20T12:25:24.054" v="8" actId="26606"/>
          <ac:spMkLst>
            <pc:docMk/>
            <pc:sldMk cId="1181026957" sldId="259"/>
            <ac:spMk id="18" creationId="{A8D57A06-A426-446D-B02C-A2DC6B62E45E}"/>
          </ac:spMkLst>
        </pc:spChg>
        <pc:picChg chg="add del mod modCrop">
          <ac:chgData name="JOSE CARRILLO" userId="67b6d617d03c5d74" providerId="LiveId" clId="{30FA1EA2-7644-44D6-8DDA-08F704E4B2D1}" dt="2026-05-20T12:24:43.694" v="5" actId="478"/>
          <ac:picMkLst>
            <pc:docMk/>
            <pc:sldMk cId="1181026957" sldId="259"/>
            <ac:picMk id="5" creationId="{2465720C-B9CC-25F5-0413-51F89ED3CC63}"/>
          </ac:picMkLst>
        </pc:picChg>
        <pc:picChg chg="add mod">
          <ac:chgData name="JOSE CARRILLO" userId="67b6d617d03c5d74" providerId="LiveId" clId="{30FA1EA2-7644-44D6-8DDA-08F704E4B2D1}" dt="2026-05-20T12:25:24.054" v="8" actId="26606"/>
          <ac:picMkLst>
            <pc:docMk/>
            <pc:sldMk cId="1181026957" sldId="259"/>
            <ac:picMk id="7" creationId="{FEFE79C6-0E7B-A46D-5EBB-FC97691D32C8}"/>
          </ac:picMkLst>
        </pc:picChg>
      </pc:sldChg>
      <pc:sldChg chg="addSp modSp new mod">
        <pc:chgData name="JOSE CARRILLO" userId="67b6d617d03c5d74" providerId="LiveId" clId="{30FA1EA2-7644-44D6-8DDA-08F704E4B2D1}" dt="2026-05-20T12:40:01.144" v="33" actId="1076"/>
        <pc:sldMkLst>
          <pc:docMk/>
          <pc:sldMk cId="3808549891" sldId="260"/>
        </pc:sldMkLst>
        <pc:spChg chg="add mod ord">
          <ac:chgData name="JOSE CARRILLO" userId="67b6d617d03c5d74" providerId="LiveId" clId="{30FA1EA2-7644-44D6-8DDA-08F704E4B2D1}" dt="2026-05-20T12:39:51.126" v="30" actId="167"/>
          <ac:spMkLst>
            <pc:docMk/>
            <pc:sldMk cId="3808549891" sldId="260"/>
            <ac:spMk id="8" creationId="{118E5D27-A3EC-237C-5938-E5020F06D4DA}"/>
          </ac:spMkLst>
        </pc:spChg>
        <pc:picChg chg="add mod">
          <ac:chgData name="JOSE CARRILLO" userId="67b6d617d03c5d74" providerId="LiveId" clId="{30FA1EA2-7644-44D6-8DDA-08F704E4B2D1}" dt="2026-05-20T12:38:43.133" v="12" actId="14100"/>
          <ac:picMkLst>
            <pc:docMk/>
            <pc:sldMk cId="3808549891" sldId="260"/>
            <ac:picMk id="5" creationId="{89CC7E94-D154-8CDE-E171-379B9F8FA5FF}"/>
          </ac:picMkLst>
        </pc:picChg>
        <pc:picChg chg="add mod ord">
          <ac:chgData name="JOSE CARRILLO" userId="67b6d617d03c5d74" providerId="LiveId" clId="{30FA1EA2-7644-44D6-8DDA-08F704E4B2D1}" dt="2026-05-20T12:40:01.144" v="33" actId="1076"/>
          <ac:picMkLst>
            <pc:docMk/>
            <pc:sldMk cId="3808549891" sldId="260"/>
            <ac:picMk id="7" creationId="{26BC91E4-6D3C-39A9-2757-E191D29921CE}"/>
          </ac:picMkLst>
        </pc:picChg>
      </pc:sldChg>
      <pc:sldChg chg="addSp delSp modSp new mod">
        <pc:chgData name="JOSE CARRILLO" userId="67b6d617d03c5d74" providerId="LiveId" clId="{30FA1EA2-7644-44D6-8DDA-08F704E4B2D1}" dt="2026-05-20T12:47:53.323" v="39" actId="14100"/>
        <pc:sldMkLst>
          <pc:docMk/>
          <pc:sldMk cId="987389658" sldId="261"/>
        </pc:sldMkLst>
        <pc:spChg chg="del">
          <ac:chgData name="JOSE CARRILLO" userId="67b6d617d03c5d74" providerId="LiveId" clId="{30FA1EA2-7644-44D6-8DDA-08F704E4B2D1}" dt="2026-05-20T12:47:46.863" v="36" actId="478"/>
          <ac:spMkLst>
            <pc:docMk/>
            <pc:sldMk cId="987389658" sldId="261"/>
            <ac:spMk id="2" creationId="{0906DDC8-C0E7-9ADB-B60F-E4BED82F9D5B}"/>
          </ac:spMkLst>
        </pc:spChg>
        <pc:spChg chg="del">
          <ac:chgData name="JOSE CARRILLO" userId="67b6d617d03c5d74" providerId="LiveId" clId="{30FA1EA2-7644-44D6-8DDA-08F704E4B2D1}" dt="2026-05-20T12:47:46.387" v="35" actId="478"/>
          <ac:spMkLst>
            <pc:docMk/>
            <pc:sldMk cId="987389658" sldId="261"/>
            <ac:spMk id="3" creationId="{F6B9B243-A5E2-27C0-6F1A-5A1604A23B78}"/>
          </ac:spMkLst>
        </pc:spChg>
        <pc:picChg chg="add mod">
          <ac:chgData name="JOSE CARRILLO" userId="67b6d617d03c5d74" providerId="LiveId" clId="{30FA1EA2-7644-44D6-8DDA-08F704E4B2D1}" dt="2026-05-20T12:47:53.323" v="39" actId="14100"/>
          <ac:picMkLst>
            <pc:docMk/>
            <pc:sldMk cId="987389658" sldId="261"/>
            <ac:picMk id="5" creationId="{F2B3764C-26DA-8D8A-47F7-53668A7CE81F}"/>
          </ac:picMkLst>
        </pc:picChg>
      </pc:sldChg>
      <pc:sldChg chg="addSp delSp modSp new mod">
        <pc:chgData name="JOSE CARRILLO" userId="67b6d617d03c5d74" providerId="LiveId" clId="{30FA1EA2-7644-44D6-8DDA-08F704E4B2D1}" dt="2026-05-20T12:54:42.090" v="46" actId="14100"/>
        <pc:sldMkLst>
          <pc:docMk/>
          <pc:sldMk cId="3575460068" sldId="262"/>
        </pc:sldMkLst>
        <pc:spChg chg="del mod">
          <ac:chgData name="JOSE CARRILLO" userId="67b6d617d03c5d74" providerId="LiveId" clId="{30FA1EA2-7644-44D6-8DDA-08F704E4B2D1}" dt="2026-05-20T12:54:35.743" v="43" actId="478"/>
          <ac:spMkLst>
            <pc:docMk/>
            <pc:sldMk cId="3575460068" sldId="262"/>
            <ac:spMk id="2" creationId="{5F29C6AA-8378-28A8-94C0-9229850F452D}"/>
          </ac:spMkLst>
        </pc:spChg>
        <pc:spChg chg="del">
          <ac:chgData name="JOSE CARRILLO" userId="67b6d617d03c5d74" providerId="LiveId" clId="{30FA1EA2-7644-44D6-8DDA-08F704E4B2D1}" dt="2026-05-20T12:54:35.209" v="41" actId="478"/>
          <ac:spMkLst>
            <pc:docMk/>
            <pc:sldMk cId="3575460068" sldId="262"/>
            <ac:spMk id="3" creationId="{BB96F9CA-1CC0-78EE-F40A-EF2D7B9A217F}"/>
          </ac:spMkLst>
        </pc:spChg>
        <pc:picChg chg="add mod">
          <ac:chgData name="JOSE CARRILLO" userId="67b6d617d03c5d74" providerId="LiveId" clId="{30FA1EA2-7644-44D6-8DDA-08F704E4B2D1}" dt="2026-05-20T12:54:42.090" v="46" actId="14100"/>
          <ac:picMkLst>
            <pc:docMk/>
            <pc:sldMk cId="3575460068" sldId="262"/>
            <ac:picMk id="5" creationId="{DF9A86C1-0490-3276-0AB9-238B4F8086E6}"/>
          </ac:picMkLst>
        </pc:picChg>
      </pc:sldChg>
      <pc:sldChg chg="addSp delSp modSp new mod">
        <pc:chgData name="JOSE CARRILLO" userId="67b6d617d03c5d74" providerId="LiveId" clId="{30FA1EA2-7644-44D6-8DDA-08F704E4B2D1}" dt="2026-05-20T13:00:04.674" v="52" actId="478"/>
        <pc:sldMkLst>
          <pc:docMk/>
          <pc:sldMk cId="3973141275" sldId="263"/>
        </pc:sldMkLst>
        <pc:spChg chg="add del">
          <ac:chgData name="JOSE CARRILLO" userId="67b6d617d03c5d74" providerId="LiveId" clId="{30FA1EA2-7644-44D6-8DDA-08F704E4B2D1}" dt="2026-05-20T13:00:04.674" v="52" actId="478"/>
          <ac:spMkLst>
            <pc:docMk/>
            <pc:sldMk cId="3973141275" sldId="263"/>
            <ac:spMk id="6" creationId="{E7070079-130B-E992-1B1E-E056256F4602}"/>
          </ac:spMkLst>
        </pc:spChg>
        <pc:picChg chg="add mod">
          <ac:chgData name="JOSE CARRILLO" userId="67b6d617d03c5d74" providerId="LiveId" clId="{30FA1EA2-7644-44D6-8DDA-08F704E4B2D1}" dt="2026-05-20T12:59:46.981" v="50" actId="14100"/>
          <ac:picMkLst>
            <pc:docMk/>
            <pc:sldMk cId="3973141275" sldId="263"/>
            <ac:picMk id="5" creationId="{1A5DE053-2D72-E2A2-A8CD-E61ADA21ACEF}"/>
          </ac:picMkLst>
        </pc:picChg>
      </pc:sldChg>
      <pc:sldChg chg="addSp delSp modSp new mod">
        <pc:chgData name="JOSE CARRILLO" userId="67b6d617d03c5d74" providerId="LiveId" clId="{30FA1EA2-7644-44D6-8DDA-08F704E4B2D1}" dt="2026-05-20T13:03:26.701" v="59" actId="14100"/>
        <pc:sldMkLst>
          <pc:docMk/>
          <pc:sldMk cId="1829140461" sldId="264"/>
        </pc:sldMkLst>
        <pc:spChg chg="del">
          <ac:chgData name="JOSE CARRILLO" userId="67b6d617d03c5d74" providerId="LiveId" clId="{30FA1EA2-7644-44D6-8DDA-08F704E4B2D1}" dt="2026-05-20T13:03:16.043" v="55" actId="478"/>
          <ac:spMkLst>
            <pc:docMk/>
            <pc:sldMk cId="1829140461" sldId="264"/>
            <ac:spMk id="2" creationId="{DD8A467D-C138-3962-5A6D-2C862F446576}"/>
          </ac:spMkLst>
        </pc:spChg>
        <pc:spChg chg="del">
          <ac:chgData name="JOSE CARRILLO" userId="67b6d617d03c5d74" providerId="LiveId" clId="{30FA1EA2-7644-44D6-8DDA-08F704E4B2D1}" dt="2026-05-20T13:03:15.346" v="54" actId="478"/>
          <ac:spMkLst>
            <pc:docMk/>
            <pc:sldMk cId="1829140461" sldId="264"/>
            <ac:spMk id="3" creationId="{7DA810C3-27A1-BBF6-FA9A-A6E242F502C5}"/>
          </ac:spMkLst>
        </pc:spChg>
        <pc:picChg chg="add mod">
          <ac:chgData name="JOSE CARRILLO" userId="67b6d617d03c5d74" providerId="LiveId" clId="{30FA1EA2-7644-44D6-8DDA-08F704E4B2D1}" dt="2026-05-20T13:03:26.701" v="59" actId="14100"/>
          <ac:picMkLst>
            <pc:docMk/>
            <pc:sldMk cId="1829140461" sldId="264"/>
            <ac:picMk id="5" creationId="{5562BC8C-6341-DAFD-624A-FBAB22D68C54}"/>
          </ac:picMkLst>
        </pc:picChg>
      </pc:sldChg>
      <pc:sldChg chg="addSp delSp modSp new mod">
        <pc:chgData name="JOSE CARRILLO" userId="67b6d617d03c5d74" providerId="LiveId" clId="{30FA1EA2-7644-44D6-8DDA-08F704E4B2D1}" dt="2026-05-20T13:07:39.642" v="65" actId="14100"/>
        <pc:sldMkLst>
          <pc:docMk/>
          <pc:sldMk cId="952599574" sldId="265"/>
        </pc:sldMkLst>
        <pc:spChg chg="del">
          <ac:chgData name="JOSE CARRILLO" userId="67b6d617d03c5d74" providerId="LiveId" clId="{30FA1EA2-7644-44D6-8DDA-08F704E4B2D1}" dt="2026-05-20T13:07:32.072" v="62" actId="478"/>
          <ac:spMkLst>
            <pc:docMk/>
            <pc:sldMk cId="952599574" sldId="265"/>
            <ac:spMk id="2" creationId="{73B19227-FE40-3761-4444-F0BE3D82C8A4}"/>
          </ac:spMkLst>
        </pc:spChg>
        <pc:spChg chg="del">
          <ac:chgData name="JOSE CARRILLO" userId="67b6d617d03c5d74" providerId="LiveId" clId="{30FA1EA2-7644-44D6-8DDA-08F704E4B2D1}" dt="2026-05-20T13:07:31.619" v="61" actId="478"/>
          <ac:spMkLst>
            <pc:docMk/>
            <pc:sldMk cId="952599574" sldId="265"/>
            <ac:spMk id="3" creationId="{A254BDCE-F3D2-5797-D59E-EFB35423B672}"/>
          </ac:spMkLst>
        </pc:spChg>
        <pc:picChg chg="add mod">
          <ac:chgData name="JOSE CARRILLO" userId="67b6d617d03c5d74" providerId="LiveId" clId="{30FA1EA2-7644-44D6-8DDA-08F704E4B2D1}" dt="2026-05-20T13:07:39.642" v="65" actId="14100"/>
          <ac:picMkLst>
            <pc:docMk/>
            <pc:sldMk cId="952599574" sldId="265"/>
            <ac:picMk id="5" creationId="{61C08944-ACC5-CA9A-6425-A2D4CCAB04E5}"/>
          </ac:picMkLst>
        </pc:picChg>
      </pc:sldChg>
      <pc:sldChg chg="addSp delSp modSp new mod">
        <pc:chgData name="JOSE CARRILLO" userId="67b6d617d03c5d74" providerId="LiveId" clId="{30FA1EA2-7644-44D6-8DDA-08F704E4B2D1}" dt="2026-05-20T13:10:30.621" v="71" actId="14100"/>
        <pc:sldMkLst>
          <pc:docMk/>
          <pc:sldMk cId="2136036756" sldId="266"/>
        </pc:sldMkLst>
        <pc:spChg chg="del">
          <ac:chgData name="JOSE CARRILLO" userId="67b6d617d03c5d74" providerId="LiveId" clId="{30FA1EA2-7644-44D6-8DDA-08F704E4B2D1}" dt="2026-05-20T13:10:23.063" v="68" actId="478"/>
          <ac:spMkLst>
            <pc:docMk/>
            <pc:sldMk cId="2136036756" sldId="266"/>
            <ac:spMk id="2" creationId="{6989BE1A-D633-C6C2-E3EF-00FE79D705AD}"/>
          </ac:spMkLst>
        </pc:spChg>
        <pc:spChg chg="del">
          <ac:chgData name="JOSE CARRILLO" userId="67b6d617d03c5d74" providerId="LiveId" clId="{30FA1EA2-7644-44D6-8DDA-08F704E4B2D1}" dt="2026-05-20T13:10:22.573" v="67" actId="478"/>
          <ac:spMkLst>
            <pc:docMk/>
            <pc:sldMk cId="2136036756" sldId="266"/>
            <ac:spMk id="3" creationId="{1F1F6C0C-8FB1-6EA5-DC0B-896D05D9F612}"/>
          </ac:spMkLst>
        </pc:spChg>
        <pc:picChg chg="add mod">
          <ac:chgData name="JOSE CARRILLO" userId="67b6d617d03c5d74" providerId="LiveId" clId="{30FA1EA2-7644-44D6-8DDA-08F704E4B2D1}" dt="2026-05-20T13:10:30.621" v="71" actId="14100"/>
          <ac:picMkLst>
            <pc:docMk/>
            <pc:sldMk cId="2136036756" sldId="266"/>
            <ac:picMk id="5" creationId="{0240F7B3-30FC-4498-08F9-F2A98144FA12}"/>
          </ac:picMkLst>
        </pc:picChg>
      </pc:sldChg>
      <pc:sldChg chg="addSp delSp modSp new mod setBg">
        <pc:chgData name="JOSE CARRILLO" userId="67b6d617d03c5d74" providerId="LiveId" clId="{30FA1EA2-7644-44D6-8DDA-08F704E4B2D1}" dt="2026-05-20T13:23:44.243" v="86" actId="14100"/>
        <pc:sldMkLst>
          <pc:docMk/>
          <pc:sldMk cId="3128244611" sldId="267"/>
        </pc:sldMkLst>
        <pc:spChg chg="del">
          <ac:chgData name="JOSE CARRILLO" userId="67b6d617d03c5d74" providerId="LiveId" clId="{30FA1EA2-7644-44D6-8DDA-08F704E4B2D1}" dt="2026-05-20T13:22:59.432" v="74" actId="478"/>
          <ac:spMkLst>
            <pc:docMk/>
            <pc:sldMk cId="3128244611" sldId="267"/>
            <ac:spMk id="2" creationId="{D15CC786-B0C1-1E6E-ABFA-B962FC344746}"/>
          </ac:spMkLst>
        </pc:spChg>
        <pc:spChg chg="del">
          <ac:chgData name="JOSE CARRILLO" userId="67b6d617d03c5d74" providerId="LiveId" clId="{30FA1EA2-7644-44D6-8DDA-08F704E4B2D1}" dt="2026-05-20T13:22:58.969" v="73" actId="478"/>
          <ac:spMkLst>
            <pc:docMk/>
            <pc:sldMk cId="3128244611" sldId="267"/>
            <ac:spMk id="3" creationId="{031D19D2-AF13-A78C-5BE6-7ADCD3BD5468}"/>
          </ac:spMkLst>
        </pc:spChg>
        <pc:spChg chg="add">
          <ac:chgData name="JOSE CARRILLO" userId="67b6d617d03c5d74" providerId="LiveId" clId="{30FA1EA2-7644-44D6-8DDA-08F704E4B2D1}" dt="2026-05-20T13:23:33.984" v="82" actId="26606"/>
          <ac:spMkLst>
            <pc:docMk/>
            <pc:sldMk cId="3128244611" sldId="267"/>
            <ac:spMk id="10" creationId="{AB8C311F-7253-4AED-9701-7FC0708C41C7}"/>
          </ac:spMkLst>
        </pc:spChg>
        <pc:spChg chg="add">
          <ac:chgData name="JOSE CARRILLO" userId="67b6d617d03c5d74" providerId="LiveId" clId="{30FA1EA2-7644-44D6-8DDA-08F704E4B2D1}" dt="2026-05-20T13:23:33.984" v="82" actId="26606"/>
          <ac:spMkLst>
            <pc:docMk/>
            <pc:sldMk cId="3128244611" sldId="267"/>
            <ac:spMk id="12" creationId="{E2384209-CB15-4CDF-9D31-C44FD9A3F20D}"/>
          </ac:spMkLst>
        </pc:spChg>
        <pc:spChg chg="add">
          <ac:chgData name="JOSE CARRILLO" userId="67b6d617d03c5d74" providerId="LiveId" clId="{30FA1EA2-7644-44D6-8DDA-08F704E4B2D1}" dt="2026-05-20T13:23:33.984" v="82" actId="26606"/>
          <ac:spMkLst>
            <pc:docMk/>
            <pc:sldMk cId="3128244611" sldId="267"/>
            <ac:spMk id="14" creationId="{2633B3B5-CC90-43F0-8714-D31D1F3F0209}"/>
          </ac:spMkLst>
        </pc:spChg>
        <pc:spChg chg="add">
          <ac:chgData name="JOSE CARRILLO" userId="67b6d617d03c5d74" providerId="LiveId" clId="{30FA1EA2-7644-44D6-8DDA-08F704E4B2D1}" dt="2026-05-20T13:23:33.984" v="82" actId="26606"/>
          <ac:spMkLst>
            <pc:docMk/>
            <pc:sldMk cId="3128244611" sldId="267"/>
            <ac:spMk id="16" creationId="{A8D57A06-A426-446D-B02C-A2DC6B62E45E}"/>
          </ac:spMkLst>
        </pc:spChg>
        <pc:picChg chg="add mod">
          <ac:chgData name="JOSE CARRILLO" userId="67b6d617d03c5d74" providerId="LiveId" clId="{30FA1EA2-7644-44D6-8DDA-08F704E4B2D1}" dt="2026-05-20T13:23:44.243" v="86" actId="14100"/>
          <ac:picMkLst>
            <pc:docMk/>
            <pc:sldMk cId="3128244611" sldId="267"/>
            <ac:picMk id="5" creationId="{643A2567-0818-6263-FD41-087D5E86DA0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BABA8-6FCD-9639-ACDD-A12C8E6873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24CF6B-DF9B-28F6-1581-EE80B9AB1A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2F3D02-1F2D-CF09-0D00-0C8662D14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FEB39-C6CB-405B-B1FF-27EADE1AB868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383AB-E630-E8C6-85F6-1F94EFB8C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1C3875-E82D-D3F9-1B38-0A86F53F1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A9203-5F60-4F0D-BB0B-105F623AD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131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28DC0-E539-9188-A9F4-775CA4369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0A834-2D4F-C7AD-8B30-B2F806909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AE7AE-AD3E-67D1-DD5F-E072B5F17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FEB39-C6CB-405B-B1FF-27EADE1AB868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3E594-BD0E-BBA6-B5AC-D67D9CB99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9A582A-77C6-70DD-2E99-7C52379DF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A9203-5F60-4F0D-BB0B-105F623AD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683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859AF-1B95-AF83-1266-3F343C90A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4AA1D9-A575-3D45-AC92-6DB368AE6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36DD6-EFD8-222C-238C-8FDE4BC25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FEB39-C6CB-405B-B1FF-27EADE1AB868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8C990-2B7C-5E61-D819-0085751D8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CDDE1-B5C4-1295-DA62-E8F9E3389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A9203-5F60-4F0D-BB0B-105F623AD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48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1306D-D8F2-E1D5-E74B-5DCFD1295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957652-161C-60B3-3267-B37BB7F57B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FD3458-776B-58AC-AD28-8976259F21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246CC8-39ED-E54D-E153-F56052B78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FEB39-C6CB-405B-B1FF-27EADE1AB868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C061C9-F88C-363D-DC34-865030F7A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B479D5-7C10-DE1D-9B81-3F498F8FD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A9203-5F60-4F0D-BB0B-105F623AD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76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498E5-F9B7-2463-5C0A-77AE2A0DD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F5707D-9168-6579-83ED-97E01E30E3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61121D-50ED-F9F8-60F0-C7D8C052F3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03566A-F200-26CA-C93C-402D43CD41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003D5D-8B67-54FB-33F4-651DB88C1A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000F01-41AC-5413-ADDB-91FDCA1E2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FEB39-C6CB-405B-B1FF-27EADE1AB868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BF5C6B-DDD3-E1D8-6120-D5BDAF72D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5492B0-974A-6070-6978-DEF769235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A9203-5F60-4F0D-BB0B-105F623AD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326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3C6AF-14A4-F9AB-28CD-84A9BC872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0A16D8-8B45-D4A8-2AFF-5C164C2A4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FEB39-C6CB-405B-B1FF-27EADE1AB868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C8CE96-31D4-13CE-AA4F-773096343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5C3A82-C223-3C4F-17FC-4C1D4099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A9203-5F60-4F0D-BB0B-105F623AD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318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021169-8B7A-A497-FD4F-9A2965C15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FEB39-C6CB-405B-B1FF-27EADE1AB868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3A16FC-C352-B18E-302C-345E1FC16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43F782-9826-88D1-F16F-78110AE9B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A9203-5F60-4F0D-BB0B-105F623AD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420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D8B27-4D3E-D06F-6A47-163443845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ADF81-5853-F4A3-23AC-A7641FC80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05751-80D0-1362-DE7D-607332A32C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A718B6-085F-BC56-ED61-25CAE9E49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FEB39-C6CB-405B-B1FF-27EADE1AB868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F75CBC-8D57-9D18-0DF6-F53872CFF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A53B25-1956-8004-1E82-383589EE4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A9203-5F60-4F0D-BB0B-105F623AD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312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85E63-1F89-B364-5C38-9500344F9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9AD405-1252-5947-7B4D-F993CF9AAC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A793-4103-EE51-C769-3C21E3693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C033BA-AD5B-8682-3AC4-7D47A0A85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FEB39-C6CB-405B-B1FF-27EADE1AB868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993B2D-AB44-6B72-D26B-8FBB24D19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49B3C7-C273-D2ED-4556-837DDD9F6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A9203-5F60-4F0D-BB0B-105F623AD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965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25D8F-1965-7AC4-3D8E-FC204B6FA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DE7CB7-75C7-B822-B212-5C2851D2DA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7FEEA7-209B-207D-D44F-1BDACCF76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FEB39-C6CB-405B-B1FF-27EADE1AB868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2E944-4139-569D-15FB-85522315B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B2953-F1C5-FC6A-19A4-A7E6309D4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A9203-5F60-4F0D-BB0B-105F623AD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143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1C76FE-25EF-C067-4520-B55313BAAE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4F403A-4E3A-C904-72E3-75B25C878D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2B566-C7E0-68E8-89B1-0238E25B5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FEB39-C6CB-405B-B1FF-27EADE1AB868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E5FE0-B1DC-F6F2-9DDA-691284F48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146ED-97FB-6834-EB43-2F0ABEA9C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A9203-5F60-4F0D-BB0B-105F623AD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541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D4CD9-B68D-4454-A42E-175EA6942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0020F2-122F-321C-C6A5-8B1FB1C8E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A02B0F-DDAB-427B-3522-9A4185B80E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6FEB39-C6CB-405B-B1FF-27EADE1AB868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08492-71E1-D718-5394-8DC6DB2081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5B252-E61A-7277-F57E-D3C1BB8CBD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4A9203-5F60-4F0D-BB0B-105F623AD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16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0CE2B-9DCB-2B92-70BE-0BF0C453E6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D1B0D5-4E7B-B618-F2F5-F9C49BF689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5E516C-9444-C948-B616-CB9637084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690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B6947E-8102-8D53-1749-4166E0562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016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95348-49A6-5ED1-5D82-12A79F42E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722F4-B6BA-94B4-D0B8-84B97B69E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01B87E-02BA-77FE-3811-044D91617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2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FE79C6-0E7B-A46D-5EBB-FC97691D3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82727"/>
            <a:ext cx="11277600" cy="589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026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494EE-8A4C-905A-783F-64620F7E7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BC4D4-8FA1-1148-9386-974FA00085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CC7E94-D154-8CDE-E171-379B9F8FA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18E5D27-A3EC-237C-5938-E5020F06D4DA}"/>
              </a:ext>
            </a:extLst>
          </p:cNvPr>
          <p:cNvSpPr/>
          <p:nvPr/>
        </p:nvSpPr>
        <p:spPr>
          <a:xfrm>
            <a:off x="10698478" y="2153920"/>
            <a:ext cx="1036322" cy="4165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BC91E4-6D3C-39A9-2757-E191D2992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468" y="2240365"/>
            <a:ext cx="874342" cy="24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549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B3764C-26DA-8D8A-47F7-53668A7CE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389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9A86C1-0490-3276-0AB9-238B4F808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460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3C4AD-74C3-D7AC-E72B-E537C4258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80A7E-A6AA-40A9-95B2-220D4DA3F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5DE053-2D72-E2A2-A8CD-E61ADA21A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141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562BC8C-6341-DAFD-624A-FBAB22D68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140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C08944-ACC5-CA9A-6425-A2D4CCAB0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599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40F7B3-30FC-4498-08F9-F2A98144F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036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3A2567-0818-6263-FD41-087D5E86D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240" y="0"/>
            <a:ext cx="8534399" cy="685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24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1316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CARRILLO</dc:creator>
  <cp:lastModifiedBy>JOSE CARRILLO</cp:lastModifiedBy>
  <cp:revision>1</cp:revision>
  <dcterms:created xsi:type="dcterms:W3CDTF">2026-05-19T15:27:43Z</dcterms:created>
  <dcterms:modified xsi:type="dcterms:W3CDTF">2026-05-20T13:23:45Z</dcterms:modified>
</cp:coreProperties>
</file>